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82" r:id="rId3"/>
    <p:sldId id="283" r:id="rId4"/>
    <p:sldId id="268" r:id="rId5"/>
    <p:sldId id="285" r:id="rId6"/>
    <p:sldId id="286" r:id="rId7"/>
    <p:sldId id="284" r:id="rId8"/>
    <p:sldId id="269" r:id="rId9"/>
    <p:sldId id="278" r:id="rId10"/>
    <p:sldId id="2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40" y="72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LED und Pin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589212" y="4797828"/>
            <a:ext cx="8915399" cy="1126283"/>
          </a:xfrm>
        </p:spPr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9532" y="762518"/>
            <a:ext cx="3991532" cy="221963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249" y="438623"/>
            <a:ext cx="2962688" cy="254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EXTRA-AUFGABE:</a:t>
            </a:r>
          </a:p>
          <a:p>
            <a:r>
              <a:rPr lang="de-DE" sz="2400" dirty="0"/>
              <a:t>Mit dem Wechsel der Farben blau/rot könntest du auch eine Art </a:t>
            </a:r>
            <a:r>
              <a:rPr lang="de-DE" sz="2400" b="1" dirty="0"/>
              <a:t>Martinshorn</a:t>
            </a:r>
            <a:r>
              <a:rPr lang="de-DE" sz="2400" dirty="0"/>
              <a:t> </a:t>
            </a:r>
            <a:r>
              <a:rPr lang="de-DE" sz="2400" dirty="0" smtClean="0"/>
              <a:t>ertönen </a:t>
            </a:r>
            <a:r>
              <a:rPr lang="de-DE" sz="2400" dirty="0"/>
              <a:t>lassen.</a:t>
            </a:r>
          </a:p>
          <a:p>
            <a:pPr lvl="0">
              <a:spcBef>
                <a:spcPts val="0"/>
              </a:spcBef>
            </a:pPr>
            <a:endParaRPr lang="de-DE" sz="2400" dirty="0"/>
          </a:p>
          <a:p>
            <a:pPr marL="0" lvl="0" indent="0">
              <a:buNone/>
            </a:pP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528" y="2956023"/>
            <a:ext cx="5239481" cy="359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10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LED und Pin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792404" y="1279097"/>
            <a:ext cx="9814435" cy="1200329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Für die Verwendung der Pin ist es wichtig, dass beim Ausführen des Programm mit dem Kontakt der jeweiligen Pin-Nummer auch die Pin „-“ berührt wird.</a:t>
            </a:r>
            <a:endParaRPr lang="de-DE" sz="2800" b="1" i="1" dirty="0">
              <a:solidFill>
                <a:schemeClr val="tx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Grafik 1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013" y="2699956"/>
            <a:ext cx="3798253" cy="3702685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792404" y="3312507"/>
            <a:ext cx="112723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„-“</a:t>
            </a:r>
            <a:endParaRPr lang="de-DE" sz="2400" b="1" dirty="0"/>
          </a:p>
        </p:txBody>
      </p:sp>
      <p:sp>
        <p:nvSpPr>
          <p:cNvPr id="19" name="Rechteck 18"/>
          <p:cNvSpPr/>
          <p:nvPr/>
        </p:nvSpPr>
        <p:spPr>
          <a:xfrm>
            <a:off x="425476" y="5243950"/>
            <a:ext cx="1915909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de-DE" sz="2400" b="1" dirty="0" smtClean="0"/>
              <a:t>Pin „0“ </a:t>
            </a:r>
          </a:p>
          <a:p>
            <a:r>
              <a:rPr lang="de-DE" sz="2400" b="1" dirty="0" smtClean="0"/>
              <a:t>oder „1“, …</a:t>
            </a:r>
            <a:endParaRPr lang="de-DE" sz="2400" b="1" dirty="0"/>
          </a:p>
        </p:txBody>
      </p:sp>
      <p:sp>
        <p:nvSpPr>
          <p:cNvPr id="20" name="Rechteck 19"/>
          <p:cNvSpPr/>
          <p:nvPr/>
        </p:nvSpPr>
        <p:spPr>
          <a:xfrm>
            <a:off x="792404" y="4294796"/>
            <a:ext cx="940472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de-DE" sz="2400" b="1" dirty="0" smtClean="0"/>
              <a:t>+</a:t>
            </a:r>
            <a:endParaRPr lang="de-DE" sz="2400" b="1" dirty="0"/>
          </a:p>
        </p:txBody>
      </p:sp>
      <p:sp>
        <p:nvSpPr>
          <p:cNvPr id="21" name="Pfeil nach rechts 20"/>
          <p:cNvSpPr/>
          <p:nvPr/>
        </p:nvSpPr>
        <p:spPr>
          <a:xfrm>
            <a:off x="2973463" y="3774172"/>
            <a:ext cx="671574" cy="44952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 nach rechts 21"/>
          <p:cNvSpPr/>
          <p:nvPr/>
        </p:nvSpPr>
        <p:spPr>
          <a:xfrm>
            <a:off x="2637676" y="5513318"/>
            <a:ext cx="671574" cy="44952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9109" y="3575400"/>
            <a:ext cx="2940601" cy="2626197"/>
          </a:xfrm>
          <a:prstGeom prst="rect">
            <a:avLst/>
          </a:prstGeom>
        </p:spPr>
      </p:pic>
      <p:sp>
        <p:nvSpPr>
          <p:cNvPr id="16" name="Pfeil nach rechts 15"/>
          <p:cNvSpPr/>
          <p:nvPr/>
        </p:nvSpPr>
        <p:spPr>
          <a:xfrm>
            <a:off x="8267392" y="3636927"/>
            <a:ext cx="671574" cy="44952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Pfeil nach rechts 23"/>
          <p:cNvSpPr/>
          <p:nvPr/>
        </p:nvSpPr>
        <p:spPr>
          <a:xfrm>
            <a:off x="7931605" y="4736076"/>
            <a:ext cx="671574" cy="449522"/>
          </a:xfrm>
          <a:prstGeom prst="right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/>
        </p:nvSpPr>
        <p:spPr>
          <a:xfrm>
            <a:off x="8529109" y="2519749"/>
            <a:ext cx="3088312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sz="2000" b="1" dirty="0" smtClean="0"/>
              <a:t>In der Simulation wird dies auch farblich angezeigt.</a:t>
            </a:r>
            <a:endParaRPr lang="de-DE" sz="2000" b="1" dirty="0"/>
          </a:p>
        </p:txBody>
      </p:sp>
    </p:spTree>
    <p:extLst>
      <p:ext uri="{BB962C8B-B14F-4D97-AF65-F5344CB8AC3E}">
        <p14:creationId xmlns:p14="http://schemas.microsoft.com/office/powerpoint/2010/main" val="877418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LED und Pin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49" name="Grafik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827" y="2543878"/>
            <a:ext cx="1278362" cy="262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74372" y="302438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92404" y="1825716"/>
            <a:ext cx="8552647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Hintergrund die LED haben 2 unterschiedliche Pole:</a:t>
            </a: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lange</a:t>
            </a: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Drahtseite = </a:t>
            </a: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PLUS</a:t>
            </a: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-Pol</a:t>
            </a: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kürzere</a:t>
            </a: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Drahtseite = </a:t>
            </a: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MINUS</a:t>
            </a: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-Pol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de-DE" altLang="de-DE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2200247" y="4640215"/>
            <a:ext cx="5036580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de-DE" alt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Ebenso ist der Leuchtkörper </a:t>
            </a:r>
            <a:r>
              <a:rPr lang="de-DE" alt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altLang="de-DE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oben </a:t>
            </a:r>
            <a:r>
              <a:rPr lang="de-DE" alt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etwas abgeflacht</a:t>
            </a:r>
            <a:endParaRPr lang="de-DE" altLang="de-DE" sz="2400" b="1" dirty="0"/>
          </a:p>
        </p:txBody>
      </p:sp>
      <p:cxnSp>
        <p:nvCxnSpPr>
          <p:cNvPr id="10" name="Gerade Verbindung mit Pfeil 9"/>
          <p:cNvCxnSpPr/>
          <p:nvPr/>
        </p:nvCxnSpPr>
        <p:spPr>
          <a:xfrm flipV="1">
            <a:off x="5615189" y="3227694"/>
            <a:ext cx="2011250" cy="125517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549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„LED und Pin“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800" dirty="0"/>
              <a:t>Der </a:t>
            </a:r>
            <a:r>
              <a:rPr lang="de-DE" sz="2800" b="1" dirty="0"/>
              <a:t>Wertebereich</a:t>
            </a:r>
            <a:r>
              <a:rPr lang="de-DE" sz="2800" dirty="0"/>
              <a:t> eines digitalen Inputs begrenzt </a:t>
            </a: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 smtClean="0"/>
              <a:t>sich </a:t>
            </a:r>
            <a:r>
              <a:rPr lang="de-DE" sz="2800" dirty="0"/>
              <a:t>auf die </a:t>
            </a:r>
            <a:r>
              <a:rPr lang="de-DE" sz="2800" b="1" dirty="0"/>
              <a:t>Zahlen 0 und </a:t>
            </a:r>
            <a:r>
              <a:rPr lang="de-DE" sz="2800" b="1" dirty="0" smtClean="0"/>
              <a:t>1</a:t>
            </a:r>
            <a:r>
              <a:rPr lang="de-DE" sz="2800" dirty="0" smtClean="0"/>
              <a:t>.</a:t>
            </a:r>
            <a:endParaRPr lang="de-DE" sz="2800" dirty="0"/>
          </a:p>
          <a:p>
            <a:r>
              <a:rPr lang="de-DE" sz="2800" dirty="0" smtClean="0"/>
              <a:t>Eine </a:t>
            </a:r>
            <a:r>
              <a:rPr lang="de-DE" sz="2800" dirty="0"/>
              <a:t>Taste ist ein gutes Beispiel für einen </a:t>
            </a:r>
            <a:r>
              <a:rPr lang="de-DE" sz="2800" b="1" dirty="0"/>
              <a:t>digitalen Input</a:t>
            </a:r>
            <a:r>
              <a:rPr lang="de-DE" sz="2800" dirty="0"/>
              <a:t>: </a:t>
            </a: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 smtClean="0"/>
              <a:t>Sie </a:t>
            </a:r>
            <a:r>
              <a:rPr lang="de-DE" sz="2800" dirty="0"/>
              <a:t>kann entweder im Zustand gedrückt oder nicht gedrückt sein. </a:t>
            </a:r>
            <a:endParaRPr lang="de-DE" sz="2800" dirty="0"/>
          </a:p>
          <a:p>
            <a:r>
              <a:rPr lang="de-DE" sz="2800" dirty="0" smtClean="0"/>
              <a:t>Einen </a:t>
            </a:r>
            <a:r>
              <a:rPr lang="de-DE" sz="2800" dirty="0"/>
              <a:t>Zustand dazwischen (halbgedrückt) </a:t>
            </a:r>
            <a:r>
              <a:rPr lang="de-DE" sz="2800" b="1" dirty="0"/>
              <a:t>gibt es nicht</a:t>
            </a:r>
            <a:r>
              <a:rPr lang="de-DE" sz="2800" dirty="0"/>
              <a:t>. </a:t>
            </a:r>
            <a:endParaRPr lang="de-DE" sz="2800" dirty="0" smtClean="0"/>
          </a:p>
          <a:p>
            <a:r>
              <a:rPr lang="de-DE" sz="2800" dirty="0" smtClean="0"/>
              <a:t>Ob </a:t>
            </a:r>
            <a:r>
              <a:rPr lang="de-DE" sz="2800" dirty="0"/>
              <a:t>der gedrückte Zustand dem </a:t>
            </a:r>
            <a:r>
              <a:rPr lang="de-DE" sz="2800" b="1" dirty="0"/>
              <a:t>Wert «1» </a:t>
            </a:r>
            <a:r>
              <a:rPr lang="de-DE" sz="2800" dirty="0"/>
              <a:t>oder dem </a:t>
            </a:r>
            <a:r>
              <a:rPr lang="de-DE" sz="2800" b="1" dirty="0"/>
              <a:t>Wert «0»</a:t>
            </a:r>
            <a:r>
              <a:rPr lang="de-DE" sz="2800" dirty="0"/>
              <a:t> entspricht, hängt vom elektrischen Schaltkreis ab. </a:t>
            </a:r>
            <a:endParaRPr lang="de-DE" sz="28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7645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„LED und Pin“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endParaRPr lang="de-DE" sz="28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668" y="1516810"/>
            <a:ext cx="5864936" cy="455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603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„LED und Pin“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endParaRPr lang="de-DE" sz="28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128" y="1087455"/>
            <a:ext cx="8430802" cy="533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87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AUFGABE:</a:t>
            </a:r>
          </a:p>
          <a:p>
            <a:pPr lvl="0">
              <a:spcBef>
                <a:spcPts val="0"/>
              </a:spcBef>
            </a:pPr>
            <a:r>
              <a:rPr lang="de-DE" sz="2400" b="1" dirty="0"/>
              <a:t>Klemme eine LED an den Calliope (Pin „-„ und Pin 2).</a:t>
            </a:r>
            <a:br>
              <a:rPr lang="de-DE" sz="2400" b="1" dirty="0"/>
            </a:br>
            <a:r>
              <a:rPr lang="de-DE" sz="2400" dirty="0"/>
              <a:t>Beachte den Minus- und Pluspol der LED.</a:t>
            </a:r>
            <a:r>
              <a:rPr lang="de-DE" b="1" dirty="0"/>
              <a:t/>
            </a:r>
            <a:br>
              <a:rPr lang="de-DE" b="1" dirty="0"/>
            </a:b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2168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 smtClean="0"/>
              <a:t>Der MakeCode-Editor kann gezielt folgende Farben ausgeben.</a:t>
            </a:r>
            <a:br>
              <a:rPr lang="de-DE" sz="2400" dirty="0" smtClean="0"/>
            </a:b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2374" y="2175915"/>
            <a:ext cx="4267796" cy="269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70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9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082" y="1516810"/>
            <a:ext cx="4039164" cy="349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394091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172</Words>
  <Application>Microsoft Office PowerPoint</Application>
  <PresentationFormat>Breitbild</PresentationFormat>
  <Paragraphs>48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7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LED und Pin</vt:lpstr>
      <vt:lpstr>LED und Pin</vt:lpstr>
      <vt:lpstr>LED und Pin</vt:lpstr>
      <vt:lpstr>„LED und Pin“ </vt:lpstr>
      <vt:lpstr>„LED und Pin“ </vt:lpstr>
      <vt:lpstr>„LED und Pin“ </vt:lpstr>
      <vt:lpstr>„RGB-LED“ </vt:lpstr>
      <vt:lpstr>„RGB-LED“ </vt:lpstr>
      <vt:lpstr>„RGB-LED“ </vt:lpstr>
      <vt:lpstr>„RGB-LED“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Hesslinger</cp:lastModifiedBy>
  <cp:revision>89</cp:revision>
  <dcterms:created xsi:type="dcterms:W3CDTF">2018-08-30T13:11:55Z</dcterms:created>
  <dcterms:modified xsi:type="dcterms:W3CDTF">2019-03-13T19:42:41Z</dcterms:modified>
</cp:coreProperties>
</file>