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3" r:id="rId3"/>
    <p:sldId id="268" r:id="rId4"/>
    <p:sldId id="267" r:id="rId5"/>
    <p:sldId id="264" r:id="rId6"/>
    <p:sldId id="265" r:id="rId7"/>
    <p:sldId id="26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72" y="26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Würfel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343" y="947960"/>
            <a:ext cx="2439805" cy="2450988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7558322" y="3276658"/>
            <a:ext cx="229781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Grafik: openclipart.org</a:t>
            </a:r>
            <a:endParaRPr lang="de-DE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313786"/>
            <a:ext cx="10363826" cy="5212059"/>
          </a:xfrm>
        </p:spPr>
        <p:txBody>
          <a:bodyPr>
            <a:norm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Statt der Zahlen </a:t>
            </a:r>
            <a:r>
              <a:rPr lang="de-DE" sz="2400" b="1" dirty="0" smtClean="0">
                <a:sym typeface="Wingdings" panose="05000000000000000000" pitchFamily="2" charset="2"/>
              </a:rPr>
              <a:t>soll nun - wie bei einem Würfel - die 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Zahl mit Punkten </a:t>
            </a:r>
            <a:r>
              <a:rPr lang="de-DE" sz="2400" b="1" dirty="0" smtClean="0">
                <a:sym typeface="Wingdings" panose="05000000000000000000" pitchFamily="2" charset="2"/>
              </a:rPr>
              <a:t>dargestellt werden-</a:t>
            </a:r>
          </a:p>
          <a:p>
            <a:endParaRPr lang="de-DE" sz="2400" b="1" dirty="0">
              <a:sym typeface="Wingdings" panose="05000000000000000000" pitchFamily="2" charset="2"/>
            </a:endParaRPr>
          </a:p>
          <a:p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6a </a:t>
            </a:r>
            <a:r>
              <a:rPr lang="de-DE" dirty="0" smtClean="0"/>
              <a:t>„</a:t>
            </a:r>
            <a:r>
              <a:rPr lang="de-DE" dirty="0" smtClean="0"/>
              <a:t>Würfelaugen </a:t>
            </a:r>
            <a:r>
              <a:rPr lang="de-DE" dirty="0" smtClean="0"/>
              <a:t>anzeigen“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282" y="4526193"/>
            <a:ext cx="1648055" cy="1476581"/>
          </a:xfrm>
          <a:prstGeom prst="rect">
            <a:avLst/>
          </a:prstGeom>
        </p:spPr>
      </p:pic>
      <p:grpSp>
        <p:nvGrpSpPr>
          <p:cNvPr id="8" name="Gruppieren 7"/>
          <p:cNvGrpSpPr/>
          <p:nvPr/>
        </p:nvGrpSpPr>
        <p:grpSpPr>
          <a:xfrm>
            <a:off x="2471933" y="2440808"/>
            <a:ext cx="6230219" cy="1562318"/>
            <a:chOff x="1385004" y="2483940"/>
            <a:chExt cx="6230219" cy="1562318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5004" y="2483940"/>
              <a:ext cx="6230219" cy="1562318"/>
            </a:xfrm>
            <a:prstGeom prst="rect">
              <a:avLst/>
            </a:prstGeom>
          </p:spPr>
        </p:pic>
        <p:cxnSp>
          <p:nvCxnSpPr>
            <p:cNvPr id="7" name="Gerader Verbinder 6"/>
            <p:cNvCxnSpPr/>
            <p:nvPr/>
          </p:nvCxnSpPr>
          <p:spPr>
            <a:xfrm flipH="1">
              <a:off x="1742536" y="3502325"/>
              <a:ext cx="2544792" cy="362309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/>
            <p:nvPr/>
          </p:nvCxnSpPr>
          <p:spPr>
            <a:xfrm>
              <a:off x="1742536" y="3557507"/>
              <a:ext cx="2544792" cy="362309"/>
            </a:xfrm>
            <a:prstGeom prst="line">
              <a:avLst/>
            </a:pr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Nach unten gekrümmter Pfeil 9"/>
          <p:cNvSpPr/>
          <p:nvPr/>
        </p:nvSpPr>
        <p:spPr>
          <a:xfrm rot="16200000">
            <a:off x="1024726" y="3920525"/>
            <a:ext cx="2398143" cy="1211336"/>
          </a:xfrm>
          <a:prstGeom prst="curved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31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5212059"/>
          </a:xfrm>
        </p:spPr>
        <p:txBody>
          <a:bodyPr>
            <a:normAutofit/>
          </a:bodyPr>
          <a:lstStyle/>
          <a:p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Statt der Zahlen </a:t>
            </a:r>
            <a:r>
              <a:rPr lang="de-DE" sz="2400" b="1" dirty="0" smtClean="0">
                <a:sym typeface="Wingdings" panose="05000000000000000000" pitchFamily="2" charset="2"/>
              </a:rPr>
              <a:t>soll nun - wie bei einem Würfel - die 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Zahl mit Punkten </a:t>
            </a:r>
            <a:r>
              <a:rPr lang="de-DE" sz="2400" b="1" dirty="0" smtClean="0">
                <a:sym typeface="Wingdings" panose="05000000000000000000" pitchFamily="2" charset="2"/>
              </a:rPr>
              <a:t>dargestellt werden-</a:t>
            </a:r>
          </a:p>
          <a:p>
            <a:r>
              <a:rPr lang="de-DE" sz="2400" b="1" dirty="0" smtClean="0">
                <a:sym typeface="Wingdings" panose="05000000000000000000" pitchFamily="2" charset="2"/>
              </a:rPr>
              <a:t>So </a:t>
            </a:r>
            <a:r>
              <a:rPr lang="de-DE" sz="2400" b="1" dirty="0" smtClean="0">
                <a:sym typeface="Wingdings" panose="05000000000000000000" pitchFamily="2" charset="2"/>
              </a:rPr>
              <a:t>sollen die Würfelpunkte dargestellt werden:</a:t>
            </a: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6a </a:t>
            </a:r>
            <a:r>
              <a:rPr lang="de-DE" dirty="0" smtClean="0"/>
              <a:t>„</a:t>
            </a:r>
            <a:r>
              <a:rPr lang="de-DE" dirty="0" smtClean="0"/>
              <a:t>Würfelaugen </a:t>
            </a:r>
            <a:r>
              <a:rPr lang="de-DE" dirty="0" smtClean="0"/>
              <a:t>anzeigen“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2"/>
          <a:srcRect b="49805"/>
          <a:stretch/>
        </p:blipFill>
        <p:spPr>
          <a:xfrm>
            <a:off x="2614721" y="2697985"/>
            <a:ext cx="1250270" cy="3817164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/>
          <a:srcRect t="50120"/>
          <a:stretch/>
        </p:blipFill>
        <p:spPr>
          <a:xfrm>
            <a:off x="5151133" y="2734465"/>
            <a:ext cx="1234115" cy="374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65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5212059"/>
          </a:xfrm>
        </p:spPr>
        <p:txBody>
          <a:bodyPr>
            <a:norm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Verwende die rechte Maustaste und </a:t>
            </a: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dupliziere</a:t>
            </a:r>
            <a:r>
              <a:rPr lang="de-DE" sz="2400" b="1" dirty="0" smtClean="0">
                <a:sym typeface="Wingdings" panose="05000000000000000000" pitchFamily="2" charset="2"/>
              </a:rPr>
              <a:t> </a:t>
            </a:r>
            <a:r>
              <a:rPr lang="de-DE" sz="2400" b="1" dirty="0" smtClean="0">
                <a:sym typeface="Wingdings" panose="05000000000000000000" pitchFamily="2" charset="2"/>
              </a:rPr>
              <a:t>die Blöcke – das kann Zeit sparen.</a:t>
            </a: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6a </a:t>
            </a:r>
            <a:r>
              <a:rPr lang="de-DE" dirty="0" smtClean="0"/>
              <a:t>„</a:t>
            </a:r>
            <a:r>
              <a:rPr lang="de-DE" dirty="0" smtClean="0"/>
              <a:t>Würfelaugen </a:t>
            </a:r>
            <a:r>
              <a:rPr lang="de-DE" dirty="0" smtClean="0"/>
              <a:t>anzeigen“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526" y="2458593"/>
            <a:ext cx="3694754" cy="3452114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 rot="1072193">
            <a:off x="8289587" y="2920200"/>
            <a:ext cx="1457451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TIPP</a:t>
            </a:r>
            <a:endParaRPr lang="de-DE" sz="5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8749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34972" y="1102233"/>
            <a:ext cx="10363826" cy="50158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  <a:sym typeface="Wingdings" panose="05000000000000000000" pitchFamily="2" charset="2"/>
              </a:rPr>
              <a:t>Bedingung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: </a:t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Wenn die </a:t>
            </a: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Zahl </a:t>
            </a: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1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erscheint, dann soll </a:t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das </a:t>
            </a: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Bild </a:t>
            </a: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1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angezeigt</a:t>
            </a:r>
            <a:r>
              <a:rPr lang="de-DE" sz="2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werden.</a:t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olidFill>
                  <a:schemeClr val="tx1"/>
                </a:solidFill>
                <a:sym typeface="Wingdings" panose="05000000000000000000" pitchFamily="2" charset="2"/>
              </a:rPr>
            </a:br>
            <a:endParaRPr lang="de-DE" sz="24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800" b="1" dirty="0" smtClean="0">
              <a:solidFill>
                <a:schemeClr val="accent5">
                  <a:lumMod val="75000"/>
                </a:schemeClr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800" b="1" dirty="0" smtClean="0">
              <a:solidFill>
                <a:schemeClr val="accent5">
                  <a:lumMod val="75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6a </a:t>
            </a:r>
            <a:r>
              <a:rPr lang="de-DE" dirty="0" smtClean="0"/>
              <a:t>„</a:t>
            </a:r>
            <a:r>
              <a:rPr lang="de-DE" dirty="0" smtClean="0"/>
              <a:t>Würfelaugen </a:t>
            </a:r>
            <a:r>
              <a:rPr lang="de-DE" dirty="0" smtClean="0"/>
              <a:t>anzeigen“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43" y="3934367"/>
            <a:ext cx="2295845" cy="438211"/>
          </a:xfrm>
          <a:prstGeom prst="rect">
            <a:avLst/>
          </a:prstGeom>
        </p:spPr>
      </p:pic>
      <p:sp>
        <p:nvSpPr>
          <p:cNvPr id="7" name="Geschweifte Klammer rechts 6"/>
          <p:cNvSpPr/>
          <p:nvPr/>
        </p:nvSpPr>
        <p:spPr>
          <a:xfrm>
            <a:off x="6158576" y="2180459"/>
            <a:ext cx="504104" cy="4634309"/>
          </a:xfrm>
          <a:prstGeom prst="rightBrace">
            <a:avLst>
              <a:gd name="adj1" fmla="val 36383"/>
              <a:gd name="adj2" fmla="val 50186"/>
            </a:avLst>
          </a:prstGeom>
          <a:ln w="5715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3799885" y="2420406"/>
            <a:ext cx="2048161" cy="4285131"/>
            <a:chOff x="4127052" y="2406632"/>
            <a:chExt cx="2048161" cy="4285131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8114" y="2473268"/>
              <a:ext cx="1839709" cy="4218495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4127052" y="2406632"/>
              <a:ext cx="2048161" cy="7239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4146892" y="3989233"/>
              <a:ext cx="2008479" cy="49732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4764180" y="3124918"/>
              <a:ext cx="604653" cy="830997"/>
            </a:xfrm>
            <a:prstGeom prst="rect">
              <a:avLst/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lIns="91440" tIns="0" rIns="91440" bIns="0">
              <a:spAutoFit/>
            </a:bodyPr>
            <a:lstStyle/>
            <a:p>
              <a:pPr algn="ctr"/>
              <a:r>
                <a:rPr lang="de-DE" sz="5400" b="0" cap="none" spc="0" dirty="0" smtClean="0">
                  <a:ln w="0"/>
                  <a:solidFill>
                    <a:srgbClr val="FF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+</a:t>
              </a:r>
              <a:endParaRPr lang="de-DE" sz="5400" b="0" cap="none" spc="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2649" y="3256167"/>
            <a:ext cx="3096057" cy="1991003"/>
          </a:xfrm>
          <a:prstGeom prst="rect">
            <a:avLst/>
          </a:prstGeom>
        </p:spPr>
      </p:pic>
      <p:sp>
        <p:nvSpPr>
          <p:cNvPr id="12" name="Pfeil nach rechts 11"/>
          <p:cNvSpPr/>
          <p:nvPr/>
        </p:nvSpPr>
        <p:spPr>
          <a:xfrm>
            <a:off x="2730135" y="3809330"/>
            <a:ext cx="929996" cy="6882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" name="Gruppieren 4"/>
          <p:cNvGrpSpPr/>
          <p:nvPr/>
        </p:nvGrpSpPr>
        <p:grpSpPr>
          <a:xfrm>
            <a:off x="6744884" y="3910541"/>
            <a:ext cx="1823449" cy="924073"/>
            <a:chOff x="1659352" y="5417848"/>
            <a:chExt cx="1823449" cy="924073"/>
          </a:xfrm>
        </p:grpSpPr>
        <p:pic>
          <p:nvPicPr>
            <p:cNvPr id="14" name="Grafik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59944" y="5894184"/>
              <a:ext cx="1476581" cy="447737"/>
            </a:xfrm>
            <a:prstGeom prst="rect">
              <a:avLst/>
            </a:prstGeom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20536" y="5417848"/>
              <a:ext cx="1362265" cy="342948"/>
            </a:xfrm>
            <a:prstGeom prst="rect">
              <a:avLst/>
            </a:prstGeom>
          </p:spPr>
        </p:pic>
        <p:sp>
          <p:nvSpPr>
            <p:cNvPr id="24" name="Rechteck 23"/>
            <p:cNvSpPr/>
            <p:nvPr/>
          </p:nvSpPr>
          <p:spPr>
            <a:xfrm>
              <a:off x="2080855" y="5894184"/>
              <a:ext cx="426839" cy="43569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Nach rechts gekrümmter Pfeil 24"/>
            <p:cNvSpPr/>
            <p:nvPr/>
          </p:nvSpPr>
          <p:spPr>
            <a:xfrm>
              <a:off x="1659352" y="5489797"/>
              <a:ext cx="421502" cy="744712"/>
            </a:xfrm>
            <a:prstGeom prst="curved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716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6a </a:t>
            </a:r>
            <a:r>
              <a:rPr lang="de-DE" dirty="0" smtClean="0"/>
              <a:t>„</a:t>
            </a:r>
            <a:r>
              <a:rPr lang="de-DE" dirty="0" smtClean="0"/>
              <a:t>Würfelaugen </a:t>
            </a:r>
            <a:r>
              <a:rPr lang="de-DE" dirty="0" smtClean="0"/>
              <a:t>anzeigen“</a:t>
            </a: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340883" y="1436198"/>
            <a:ext cx="1600423" cy="187668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083076" y="1691422"/>
            <a:ext cx="1686160" cy="190526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452505" y="1781913"/>
            <a:ext cx="1686160" cy="18481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372256" y="4406111"/>
            <a:ext cx="1629002" cy="186716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5125491" y="4461274"/>
            <a:ext cx="1619476" cy="1810003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8500646" y="4385064"/>
            <a:ext cx="1667108" cy="1914792"/>
          </a:xfrm>
          <a:prstGeom prst="rect">
            <a:avLst/>
          </a:prstGeom>
        </p:spPr>
      </p:pic>
      <p:sp>
        <p:nvSpPr>
          <p:cNvPr id="12" name="Nach rechts gekrümmter Pfeil 11"/>
          <p:cNvSpPr/>
          <p:nvPr/>
        </p:nvSpPr>
        <p:spPr>
          <a:xfrm>
            <a:off x="724963" y="1113022"/>
            <a:ext cx="421502" cy="105337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4" name="Nach rechts gekrümmter Pfeil 23"/>
          <p:cNvSpPr/>
          <p:nvPr/>
        </p:nvSpPr>
        <p:spPr>
          <a:xfrm>
            <a:off x="7962498" y="1493411"/>
            <a:ext cx="421502" cy="105337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6" name="Nach rechts gekrümmter Pfeil 25"/>
          <p:cNvSpPr/>
          <p:nvPr/>
        </p:nvSpPr>
        <p:spPr>
          <a:xfrm>
            <a:off x="4506527" y="1723094"/>
            <a:ext cx="421502" cy="105337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8" name="Nach rechts gekrümmter Pfeil 27"/>
          <p:cNvSpPr/>
          <p:nvPr/>
        </p:nvSpPr>
        <p:spPr>
          <a:xfrm>
            <a:off x="7908078" y="4237013"/>
            <a:ext cx="421502" cy="105337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0" name="Nach rechts gekrümmter Pfeil 29"/>
          <p:cNvSpPr/>
          <p:nvPr/>
        </p:nvSpPr>
        <p:spPr>
          <a:xfrm>
            <a:off x="4581273" y="4123691"/>
            <a:ext cx="421502" cy="105337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2" name="Nach rechts gekrümmter Pfeil 31"/>
          <p:cNvSpPr/>
          <p:nvPr/>
        </p:nvSpPr>
        <p:spPr>
          <a:xfrm>
            <a:off x="809733" y="4198924"/>
            <a:ext cx="421502" cy="1053370"/>
          </a:xfrm>
          <a:prstGeom prst="curv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3177" y="977952"/>
            <a:ext cx="3086531" cy="381053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01708" y="946206"/>
            <a:ext cx="3086531" cy="390580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59766" y="929727"/>
            <a:ext cx="3067478" cy="381053"/>
          </a:xfrm>
          <a:prstGeom prst="rect">
            <a:avLst/>
          </a:prstGeom>
        </p:spPr>
      </p:pic>
      <p:pic>
        <p:nvPicPr>
          <p:cNvPr id="35" name="Grafik 3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2230" y="3989360"/>
            <a:ext cx="3067478" cy="390580"/>
          </a:xfrm>
          <a:prstGeom prst="rect">
            <a:avLst/>
          </a:prstGeom>
        </p:spPr>
      </p:pic>
      <p:pic>
        <p:nvPicPr>
          <p:cNvPr id="36" name="Grafik 3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31074" y="3939875"/>
            <a:ext cx="3077004" cy="371527"/>
          </a:xfrm>
          <a:prstGeom prst="rect">
            <a:avLst/>
          </a:prstGeom>
        </p:spPr>
      </p:pic>
      <p:pic>
        <p:nvPicPr>
          <p:cNvPr id="37" name="Grafik 3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27812" y="3972070"/>
            <a:ext cx="3096057" cy="37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3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6a </a:t>
            </a:r>
            <a:r>
              <a:rPr lang="de-DE" dirty="0" smtClean="0"/>
              <a:t>„</a:t>
            </a:r>
            <a:r>
              <a:rPr lang="de-DE" dirty="0" smtClean="0"/>
              <a:t>Würfelaugen </a:t>
            </a:r>
            <a:r>
              <a:rPr lang="de-DE" dirty="0" smtClean="0"/>
              <a:t>anzeigen“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007" y="1339571"/>
            <a:ext cx="5801535" cy="4772691"/>
          </a:xfrm>
          <a:prstGeom prst="rect">
            <a:avLst/>
          </a:prstGeom>
        </p:spPr>
      </p:pic>
      <p:cxnSp>
        <p:nvCxnSpPr>
          <p:cNvPr id="11" name="Gerader Verbinder 10"/>
          <p:cNvCxnSpPr/>
          <p:nvPr/>
        </p:nvCxnSpPr>
        <p:spPr>
          <a:xfrm>
            <a:off x="999241" y="2337847"/>
            <a:ext cx="2328421" cy="22624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 flipV="1">
            <a:off x="999240" y="2337847"/>
            <a:ext cx="2328421" cy="226244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616" y="984424"/>
            <a:ext cx="5228179" cy="5331536"/>
          </a:xfrm>
          <a:prstGeom prst="rect">
            <a:avLst/>
          </a:prstGeom>
        </p:spPr>
      </p:pic>
      <p:sp>
        <p:nvSpPr>
          <p:cNvPr id="14" name="Pfeil nach rechts 13"/>
          <p:cNvSpPr/>
          <p:nvPr/>
        </p:nvSpPr>
        <p:spPr>
          <a:xfrm>
            <a:off x="5722070" y="2818614"/>
            <a:ext cx="999241" cy="58023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26" name="Picture 2" descr="Bildergebnis für haken grü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5117" y="1933155"/>
            <a:ext cx="2931382" cy="293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72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86</Words>
  <Application>Microsoft Office PowerPoint</Application>
  <PresentationFormat>Breitbild</PresentationFormat>
  <Paragraphs>31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5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Würfel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85</cp:revision>
  <dcterms:created xsi:type="dcterms:W3CDTF">2018-08-30T13:11:55Z</dcterms:created>
  <dcterms:modified xsi:type="dcterms:W3CDTF">2019-03-17T09:30:10Z</dcterms:modified>
</cp:coreProperties>
</file>