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FF"/>
    <a:srgbClr val="00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6" y="318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0" y="6500832"/>
            <a:ext cx="851731" cy="339238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3240" y="836975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calliope.cc/los-geht-s/editor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makecode.calliope.cc/" TargetMode="Externa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MakeCode</a:t>
            </a:r>
            <a:r>
              <a:rPr lang="de-DE" dirty="0" smtClean="0"/>
              <a:t>-Editor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46" y="117458"/>
            <a:ext cx="3125739" cy="44441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1857" y="609907"/>
            <a:ext cx="2396932" cy="23969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017" y="609907"/>
            <a:ext cx="6910384" cy="32152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„Editor“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591595" y="995493"/>
            <a:ext cx="11318842" cy="51723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 smtClean="0"/>
              <a:t>Unter folgender Internetadresse erhält man einen Überblick zu den Editoren für den Calliope Mini:</a:t>
            </a:r>
          </a:p>
          <a:p>
            <a:pPr marL="0" indent="0">
              <a:buNone/>
            </a:pPr>
            <a:r>
              <a:rPr lang="de-DE" sz="2400" dirty="0" smtClean="0"/>
              <a:t> </a:t>
            </a:r>
            <a:endParaRPr lang="de-DE" sz="2400" dirty="0" smtClean="0">
              <a:hlinkClick r:id="rId2"/>
            </a:endParaRPr>
          </a:p>
          <a:p>
            <a:r>
              <a:rPr lang="de-DE" sz="2800" b="1" dirty="0" smtClean="0">
                <a:hlinkClick r:id="rId2"/>
              </a:rPr>
              <a:t>https</a:t>
            </a:r>
            <a:r>
              <a:rPr lang="de-DE" sz="2800" b="1" dirty="0">
                <a:hlinkClick r:id="rId2"/>
              </a:rPr>
              <a:t>://</a:t>
            </a:r>
            <a:r>
              <a:rPr lang="de-DE" sz="2800" b="1" dirty="0" smtClean="0">
                <a:hlinkClick r:id="rId2"/>
              </a:rPr>
              <a:t>calliope.cc/los-geht-s/editor</a:t>
            </a:r>
            <a:endParaRPr lang="de-DE" sz="2400" dirty="0"/>
          </a:p>
          <a:p>
            <a:endParaRPr lang="de-DE" sz="2400" b="1" dirty="0"/>
          </a:p>
          <a:p>
            <a:pPr marL="0" indent="0">
              <a:buNone/>
            </a:pPr>
            <a:r>
              <a:rPr lang="de-DE" sz="2800" b="1" dirty="0" smtClean="0"/>
              <a:t>Für dieses Projekt haben wir uns für den </a:t>
            </a:r>
            <a:r>
              <a:rPr lang="de-DE" sz="2800" b="1" dirty="0" err="1" smtClean="0"/>
              <a:t>MakeCode</a:t>
            </a:r>
            <a:r>
              <a:rPr lang="de-DE" sz="2800" b="1" dirty="0" smtClean="0"/>
              <a:t>-Editor entschieden.</a:t>
            </a:r>
          </a:p>
          <a:p>
            <a:pPr marL="0" indent="0">
              <a:buNone/>
            </a:pPr>
            <a:r>
              <a:rPr lang="de-DE" sz="2000" b="1" dirty="0" smtClean="0">
                <a:solidFill>
                  <a:srgbClr val="0000FF"/>
                </a:solidFill>
              </a:rPr>
              <a:t>Gründe: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1800" b="1" dirty="0" smtClean="0">
                <a:solidFill>
                  <a:srgbClr val="0000FF"/>
                </a:solidFill>
              </a:rPr>
              <a:t>Fenster ist </a:t>
            </a:r>
            <a:r>
              <a:rPr lang="de-DE" sz="1800" b="1" dirty="0" err="1" smtClean="0">
                <a:solidFill>
                  <a:srgbClr val="0000FF"/>
                </a:solidFill>
              </a:rPr>
              <a:t>scrollbar</a:t>
            </a:r>
            <a:endParaRPr lang="de-DE" sz="1800" b="1" dirty="0" smtClean="0">
              <a:solidFill>
                <a:srgbClr val="0000FF"/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1800" b="1" dirty="0" smtClean="0">
                <a:solidFill>
                  <a:srgbClr val="0000FF"/>
                </a:solidFill>
              </a:rPr>
              <a:t>Programmierblöcke lassen sich nebeneinander platzieren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1800" b="1" dirty="0" smtClean="0">
                <a:solidFill>
                  <a:srgbClr val="0000FF"/>
                </a:solidFill>
              </a:rPr>
              <a:t>Simulator ist immer sichtbar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DE" sz="1800" b="1" dirty="0" smtClean="0">
                <a:solidFill>
                  <a:srgbClr val="0000FF"/>
                </a:solidFill>
              </a:rPr>
              <a:t>…….</a:t>
            </a:r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„Editor“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591595" y="995493"/>
            <a:ext cx="11318842" cy="517239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de-DE" sz="3600" b="1" dirty="0">
                <a:hlinkClick r:id="rId2"/>
              </a:rPr>
              <a:t>https://makecode.calliope.cc</a:t>
            </a:r>
            <a:r>
              <a:rPr lang="de-DE" sz="3600" b="1" dirty="0" smtClean="0">
                <a:hlinkClick r:id="rId2"/>
              </a:rPr>
              <a:t>/</a:t>
            </a:r>
            <a:endParaRPr lang="de-DE" sz="3600" b="1" dirty="0" smtClean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r>
              <a:rPr lang="de-DE" sz="2400" b="1" dirty="0" smtClean="0"/>
              <a:t>Adresse in die Lesezeichenleiste des Browser kopieren</a:t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smtClean="0"/>
              <a:t/>
            </a:r>
            <a:br>
              <a:rPr lang="de-DE" sz="2400" b="1" smtClean="0"/>
            </a:br>
            <a:r>
              <a:rPr lang="de-DE" sz="2400" b="1" smtClean="0"/>
              <a:t/>
            </a:r>
            <a:br>
              <a:rPr lang="de-DE" sz="2400" b="1" smtClean="0"/>
            </a:br>
            <a:r>
              <a:rPr lang="de-DE" sz="2400" b="1" smtClean="0"/>
              <a:t>mit </a:t>
            </a:r>
            <a:r>
              <a:rPr lang="de-DE" sz="2400" b="1" dirty="0" smtClean="0"/>
              <a:t>gedrückter Maustaste in die </a:t>
            </a:r>
            <a:r>
              <a:rPr lang="de-DE" sz="2400" b="1" smtClean="0"/>
              <a:t>Lesezeichenleiste ziehen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endParaRPr lang="de-DE" sz="24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511" y="2971537"/>
            <a:ext cx="5617607" cy="1383647"/>
          </a:xfrm>
          <a:prstGeom prst="rect">
            <a:avLst/>
          </a:prstGeom>
        </p:spPr>
      </p:pic>
      <p:sp>
        <p:nvSpPr>
          <p:cNvPr id="5" name="Nach unten gekrümmter Pfeil 4"/>
          <p:cNvSpPr/>
          <p:nvPr/>
        </p:nvSpPr>
        <p:spPr>
          <a:xfrm rot="15889187" flipH="1">
            <a:off x="4328892" y="3693965"/>
            <a:ext cx="774704" cy="605574"/>
          </a:xfrm>
          <a:prstGeom prst="curved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606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913774" y="227295"/>
            <a:ext cx="10593864" cy="1280890"/>
          </a:xfrm>
        </p:spPr>
        <p:txBody>
          <a:bodyPr/>
          <a:lstStyle/>
          <a:p>
            <a:r>
              <a:rPr lang="de-DE" dirty="0" smtClean="0"/>
              <a:t>Oberfläche des MakeCode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74" y="1094740"/>
            <a:ext cx="10846601" cy="5046643"/>
          </a:xfrm>
          <a:prstGeom prst="rect">
            <a:avLst/>
          </a:prstGeom>
        </p:spPr>
      </p:pic>
      <p:sp>
        <p:nvSpPr>
          <p:cNvPr id="5" name="Textfeld 29"/>
          <p:cNvSpPr txBox="1"/>
          <p:nvPr/>
        </p:nvSpPr>
        <p:spPr>
          <a:xfrm rot="19022429">
            <a:off x="1191412" y="3853775"/>
            <a:ext cx="1424301" cy="46166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Simulator</a:t>
            </a:r>
            <a:endParaRPr lang="de-DE" sz="12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feld 29"/>
          <p:cNvSpPr txBox="1"/>
          <p:nvPr/>
        </p:nvSpPr>
        <p:spPr>
          <a:xfrm rot="16200000">
            <a:off x="2670793" y="4247843"/>
            <a:ext cx="1953483" cy="830997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Programmier-</a:t>
            </a:r>
          </a:p>
          <a:p>
            <a:pPr algn="ctr">
              <a:spcAft>
                <a:spcPts val="0"/>
              </a:spcAft>
            </a:pPr>
            <a:r>
              <a:rPr lang="de-DE" sz="2400" b="1" dirty="0" err="1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blöcke</a:t>
            </a:r>
            <a:endParaRPr lang="de-DE" sz="12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feld 29"/>
          <p:cNvSpPr txBox="1"/>
          <p:nvPr/>
        </p:nvSpPr>
        <p:spPr>
          <a:xfrm rot="19022429">
            <a:off x="6932808" y="3203186"/>
            <a:ext cx="1953483" cy="830997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Programmier-</a:t>
            </a:r>
          </a:p>
          <a:p>
            <a:pPr algn="ctr">
              <a:spcAft>
                <a:spcPts val="0"/>
              </a:spcAft>
            </a:pPr>
            <a:r>
              <a:rPr lang="de-DE" sz="2400" b="1" dirty="0" err="1" smtClean="0">
                <a:solidFill>
                  <a:srgbClr val="0099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oberfläche</a:t>
            </a:r>
            <a:endParaRPr lang="de-DE" sz="1200" b="1" dirty="0">
              <a:solidFill>
                <a:srgbClr val="0099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913774" y="1508185"/>
            <a:ext cx="1950196" cy="4219755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2920327" y="1508183"/>
            <a:ext cx="1505024" cy="4219755"/>
          </a:xfrm>
          <a:prstGeom prst="rect">
            <a:avLst/>
          </a:prstGeom>
          <a:noFill/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4490333" y="1508183"/>
            <a:ext cx="7270041" cy="4219755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0601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913774" y="227295"/>
            <a:ext cx="10593864" cy="1280890"/>
          </a:xfrm>
        </p:spPr>
        <p:txBody>
          <a:bodyPr/>
          <a:lstStyle/>
          <a:p>
            <a:r>
              <a:rPr lang="de-DE" dirty="0" smtClean="0"/>
              <a:t>Oberfläche des MakeCode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74" y="1094740"/>
            <a:ext cx="10846601" cy="5046643"/>
          </a:xfrm>
          <a:prstGeom prst="rect">
            <a:avLst/>
          </a:prstGeom>
        </p:spPr>
      </p:pic>
      <p:sp>
        <p:nvSpPr>
          <p:cNvPr id="5" name="Textfeld 29"/>
          <p:cNvSpPr txBox="1"/>
          <p:nvPr/>
        </p:nvSpPr>
        <p:spPr>
          <a:xfrm rot="19022429">
            <a:off x="3615436" y="4037795"/>
            <a:ext cx="1424301" cy="46166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Simulator</a:t>
            </a:r>
            <a:endParaRPr lang="de-DE" sz="12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feld 29"/>
          <p:cNvSpPr txBox="1"/>
          <p:nvPr/>
        </p:nvSpPr>
        <p:spPr>
          <a:xfrm rot="16200000">
            <a:off x="-645822" y="3134594"/>
            <a:ext cx="4154985" cy="1077218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Link zur Calliope-Seite</a:t>
            </a:r>
          </a:p>
          <a:p>
            <a:pPr algn="ctr">
              <a:spcAft>
                <a:spcPts val="0"/>
              </a:spcAft>
            </a:pPr>
            <a:endParaRPr lang="de-DE" sz="1600" b="1" dirty="0"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2400" b="1" dirty="0" smtClean="0">
                <a:solidFill>
                  <a:srgbClr val="FFFF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calliope.cc</a:t>
            </a:r>
            <a:endParaRPr lang="de-DE" sz="12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feld 29"/>
          <p:cNvSpPr txBox="1"/>
          <p:nvPr/>
        </p:nvSpPr>
        <p:spPr>
          <a:xfrm rot="19022429">
            <a:off x="6932808" y="3203186"/>
            <a:ext cx="1953483" cy="830997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 smtClean="0">
                <a:ln>
                  <a:noFill/>
                </a:ln>
                <a:solidFill>
                  <a:srgbClr val="0099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Programmier-</a:t>
            </a:r>
          </a:p>
          <a:p>
            <a:pPr algn="ctr">
              <a:spcAft>
                <a:spcPts val="0"/>
              </a:spcAft>
            </a:pPr>
            <a:r>
              <a:rPr lang="de-DE" sz="2400" b="1" dirty="0" err="1" smtClean="0">
                <a:solidFill>
                  <a:srgbClr val="0099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oberfläche</a:t>
            </a:r>
            <a:endParaRPr lang="de-DE" sz="1200" b="1" dirty="0">
              <a:solidFill>
                <a:srgbClr val="0099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913773" y="1101930"/>
            <a:ext cx="992665" cy="406256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1970280" y="1101930"/>
            <a:ext cx="841931" cy="40625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29"/>
          <p:cNvSpPr txBox="1"/>
          <p:nvPr/>
        </p:nvSpPr>
        <p:spPr>
          <a:xfrm>
            <a:off x="2005552" y="1595710"/>
            <a:ext cx="5292395" cy="4154984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Projekte</a:t>
            </a:r>
            <a:endParaRPr lang="de-DE" sz="2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de-DE" sz="16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Neues Projekt = neue Datei</a:t>
            </a:r>
            <a:br>
              <a:rPr lang="de-DE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de-DE" sz="2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Datei importieren = </a:t>
            </a:r>
            <a:br>
              <a:rPr lang="de-DE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Datei öffnen</a:t>
            </a:r>
            <a:br>
              <a:rPr lang="de-DE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de-DE" sz="2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de-DE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Liste der zuletzt verwendeten Dateien </a:t>
            </a:r>
          </a:p>
          <a:p>
            <a:pPr>
              <a:spcAft>
                <a:spcPts val="0"/>
              </a:spcAft>
            </a:pPr>
            <a:endParaRPr lang="de-DE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821" y="2049747"/>
            <a:ext cx="4284680" cy="286053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2" name="Pfeil nach rechts 1"/>
          <p:cNvSpPr/>
          <p:nvPr/>
        </p:nvSpPr>
        <p:spPr>
          <a:xfrm>
            <a:off x="6421386" y="3239631"/>
            <a:ext cx="980387" cy="480767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8861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913774" y="227295"/>
            <a:ext cx="10593864" cy="1280890"/>
          </a:xfrm>
        </p:spPr>
        <p:txBody>
          <a:bodyPr/>
          <a:lstStyle/>
          <a:p>
            <a:r>
              <a:rPr lang="de-DE" dirty="0" smtClean="0"/>
              <a:t>Oberfläche des MakeCode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74" y="1039959"/>
            <a:ext cx="10846601" cy="5046643"/>
          </a:xfrm>
          <a:prstGeom prst="rect">
            <a:avLst/>
          </a:prstGeom>
        </p:spPr>
      </p:pic>
      <p:sp>
        <p:nvSpPr>
          <p:cNvPr id="5" name="Textfeld 29"/>
          <p:cNvSpPr txBox="1"/>
          <p:nvPr/>
        </p:nvSpPr>
        <p:spPr>
          <a:xfrm rot="19022429">
            <a:off x="1194288" y="3877540"/>
            <a:ext cx="1424301" cy="46166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Simulator</a:t>
            </a:r>
            <a:endParaRPr lang="de-DE" sz="12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0492111" y="5618375"/>
            <a:ext cx="1268264" cy="5230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682" y="3454123"/>
            <a:ext cx="2449152" cy="886757"/>
          </a:xfrm>
          <a:prstGeom prst="rect">
            <a:avLst/>
          </a:prstGeom>
        </p:spPr>
      </p:pic>
      <p:sp>
        <p:nvSpPr>
          <p:cNvPr id="13" name="Nach links gekrümmter Pfeil 12"/>
          <p:cNvSpPr/>
          <p:nvPr/>
        </p:nvSpPr>
        <p:spPr>
          <a:xfrm rot="8556717">
            <a:off x="9762722" y="4309337"/>
            <a:ext cx="377072" cy="1558041"/>
          </a:xfrm>
          <a:prstGeom prst="curved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8726682" y="3425572"/>
            <a:ext cx="2449152" cy="9293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1054404" y="1532846"/>
            <a:ext cx="7221560" cy="40608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ergrößern/verkleinern der Ansicht</a:t>
            </a:r>
            <a:b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de-DE" sz="2800" b="1" dirty="0" smtClean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rückgängig machen/wiederherstellen</a:t>
            </a:r>
            <a:endParaRPr lang="de-DE"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905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913774" y="227295"/>
            <a:ext cx="10593864" cy="1280890"/>
          </a:xfrm>
        </p:spPr>
        <p:txBody>
          <a:bodyPr/>
          <a:lstStyle/>
          <a:p>
            <a:r>
              <a:rPr lang="de-DE" dirty="0" smtClean="0"/>
              <a:t>Oberfläche des MakeCode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404" y="867740"/>
            <a:ext cx="10846601" cy="5046643"/>
          </a:xfrm>
          <a:prstGeom prst="rect">
            <a:avLst/>
          </a:prstGeom>
        </p:spPr>
      </p:pic>
      <p:sp>
        <p:nvSpPr>
          <p:cNvPr id="5" name="Textfeld 29"/>
          <p:cNvSpPr txBox="1"/>
          <p:nvPr/>
        </p:nvSpPr>
        <p:spPr>
          <a:xfrm rot="19022429">
            <a:off x="1194288" y="3877540"/>
            <a:ext cx="1424301" cy="46166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Simulator</a:t>
            </a:r>
            <a:endParaRPr lang="de-DE" sz="12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6188311" y="867740"/>
            <a:ext cx="867266" cy="3860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1021485" y="1360627"/>
            <a:ext cx="5497398" cy="45537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Anzeige des Programmcodes</a:t>
            </a:r>
            <a:b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Blöcken</a:t>
            </a:r>
            <a:endParaRPr lang="de-DE"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6639887" y="1360627"/>
            <a:ext cx="5241492" cy="45537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Anzeige des Programmcodes</a:t>
            </a:r>
            <a:b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JavaScript</a:t>
            </a:r>
            <a:endParaRPr lang="de-DE"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7116465" y="867740"/>
            <a:ext cx="867266" cy="3860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635" y="2347274"/>
            <a:ext cx="2481264" cy="3407109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7705" y="2270104"/>
            <a:ext cx="2181529" cy="343900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088185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913774" y="227295"/>
            <a:ext cx="10593864" cy="1280890"/>
          </a:xfrm>
        </p:spPr>
        <p:txBody>
          <a:bodyPr/>
          <a:lstStyle/>
          <a:p>
            <a:r>
              <a:rPr lang="de-DE" dirty="0" smtClean="0"/>
              <a:t>Oberfläche des MakeCode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404" y="867740"/>
            <a:ext cx="10846601" cy="5046643"/>
          </a:xfrm>
          <a:prstGeom prst="rect">
            <a:avLst/>
          </a:prstGeom>
        </p:spPr>
      </p:pic>
      <p:sp>
        <p:nvSpPr>
          <p:cNvPr id="5" name="Textfeld 29"/>
          <p:cNvSpPr txBox="1"/>
          <p:nvPr/>
        </p:nvSpPr>
        <p:spPr>
          <a:xfrm rot="19022429">
            <a:off x="1194288" y="3877540"/>
            <a:ext cx="1424301" cy="461665"/>
          </a:xfrm>
          <a:prstGeom prst="rect">
            <a:avLst/>
          </a:prstGeom>
          <a:noFill/>
          <a:ln>
            <a:noFill/>
          </a:ln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2400" b="1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Simulator</a:t>
            </a:r>
            <a:endParaRPr lang="de-DE" sz="12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6315959" y="867740"/>
            <a:ext cx="739618" cy="386025"/>
          </a:xfrm>
          <a:prstGeom prst="rect">
            <a:avLst/>
          </a:prstGeom>
          <a:noFill/>
          <a:ln w="57150">
            <a:solidFill>
              <a:srgbClr val="00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1021485" y="1360627"/>
            <a:ext cx="5497398" cy="45537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Anzeige des Programmcodes</a:t>
            </a:r>
            <a:b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Blöcken</a:t>
            </a:r>
            <a:endParaRPr lang="de-DE"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6639887" y="1360627"/>
            <a:ext cx="5241492" cy="455375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Anzeige des Programmcodes</a:t>
            </a:r>
            <a:b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2800" b="1" dirty="0" smtClean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JavaScript</a:t>
            </a:r>
            <a:endParaRPr lang="de-DE" sz="2800" b="1" dirty="0">
              <a:solidFill>
                <a:srgbClr val="0000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7116465" y="867740"/>
            <a:ext cx="867266" cy="386025"/>
          </a:xfrm>
          <a:prstGeom prst="rect">
            <a:avLst/>
          </a:prstGeom>
          <a:noFill/>
          <a:ln w="57150">
            <a:solidFill>
              <a:srgbClr val="00FF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8635" y="2347274"/>
            <a:ext cx="2481264" cy="3407109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7705" y="2270104"/>
            <a:ext cx="2181529" cy="3439005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7" name="Nach links gekrümmter Pfeil 6"/>
          <p:cNvSpPr/>
          <p:nvPr/>
        </p:nvSpPr>
        <p:spPr>
          <a:xfrm rot="4236501" flipH="1">
            <a:off x="5486980" y="566424"/>
            <a:ext cx="471340" cy="1027522"/>
          </a:xfrm>
          <a:prstGeom prst="curvedLef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2" name="Nach links gekrümmter Pfeil 11"/>
          <p:cNvSpPr/>
          <p:nvPr/>
        </p:nvSpPr>
        <p:spPr>
          <a:xfrm rot="18000724">
            <a:off x="8581860" y="566424"/>
            <a:ext cx="471340" cy="1027522"/>
          </a:xfrm>
          <a:prstGeom prst="curvedLef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617386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118</Words>
  <Application>Microsoft Office PowerPoint</Application>
  <PresentationFormat>Breitbild</PresentationFormat>
  <Paragraphs>47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Wingdings</vt:lpstr>
      <vt:lpstr>Wingdings 3</vt:lpstr>
      <vt:lpstr>Fetzen</vt:lpstr>
      <vt:lpstr>MakeCode-Editor</vt:lpstr>
      <vt:lpstr>Überblick „Editor“</vt:lpstr>
      <vt:lpstr>Überblick „Editor“</vt:lpstr>
      <vt:lpstr>Oberfläche des MakeCode</vt:lpstr>
      <vt:lpstr>Oberfläche des MakeCode</vt:lpstr>
      <vt:lpstr>Oberfläche des MakeCode</vt:lpstr>
      <vt:lpstr>Oberfläche des MakeCode</vt:lpstr>
      <vt:lpstr>Oberfläche des MakeCode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66</cp:revision>
  <dcterms:created xsi:type="dcterms:W3CDTF">2018-08-30T13:11:55Z</dcterms:created>
  <dcterms:modified xsi:type="dcterms:W3CDTF">2019-02-11T15:50:04Z</dcterms:modified>
</cp:coreProperties>
</file>