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82" r:id="rId4"/>
    <p:sldId id="275" r:id="rId5"/>
    <p:sldId id="276" r:id="rId6"/>
    <p:sldId id="27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66FF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318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24693" y="921814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PGKcV8NQuPY" TargetMode="Externa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Kompass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879" y="241540"/>
            <a:ext cx="3871823" cy="3871823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8340744" y="4205799"/>
            <a:ext cx="279595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50"/>
              <a:t>https://pixabay.com/images/id-152121/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/>
          <a:srcRect l="52811" b="30221"/>
          <a:stretch/>
        </p:blipFill>
        <p:spPr>
          <a:xfrm>
            <a:off x="4140678" y="1204156"/>
            <a:ext cx="1640789" cy="1262999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4261448" y="1388319"/>
            <a:ext cx="1362975" cy="1039483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„Kompass“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06740" y="1073131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dirty="0"/>
              <a:t>Der Kompass ist im Lagesensor integriert und kann das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Magnetfeld </a:t>
            </a:r>
            <a:r>
              <a:rPr lang="de-DE" sz="2400" b="1" dirty="0"/>
              <a:t>unserer Erde messen</a:t>
            </a:r>
            <a:r>
              <a:rPr lang="de-DE" sz="2400" dirty="0"/>
              <a:t> und </a:t>
            </a:r>
            <a:r>
              <a:rPr lang="de-DE" sz="2400" dirty="0" smtClean="0"/>
              <a:t>somit</a:t>
            </a:r>
            <a:br>
              <a:rPr lang="de-DE" sz="2400" dirty="0" smtClean="0"/>
            </a:br>
            <a:r>
              <a:rPr lang="de-DE" sz="2400" dirty="0" smtClean="0"/>
              <a:t>die </a:t>
            </a:r>
            <a:r>
              <a:rPr lang="de-DE" sz="2400" b="1" dirty="0"/>
              <a:t>Himmelsrichtungen</a:t>
            </a:r>
            <a:r>
              <a:rPr lang="de-DE" sz="2400" dirty="0"/>
              <a:t> anzeigen.</a:t>
            </a:r>
            <a:br>
              <a:rPr lang="de-DE" sz="2400" dirty="0"/>
            </a:br>
            <a:endParaRPr lang="de-DE" sz="2400" dirty="0"/>
          </a:p>
          <a:p>
            <a:r>
              <a:rPr lang="de-DE" sz="2400" b="1" dirty="0"/>
              <a:t>Hinweis: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b="1" dirty="0"/>
              <a:t>Norden</a:t>
            </a:r>
            <a:r>
              <a:rPr lang="de-DE" sz="2400" dirty="0"/>
              <a:t> ist dort, wo sich der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USB-Anschluss</a:t>
            </a:r>
            <a:r>
              <a:rPr lang="de-DE" sz="2400" dirty="0" smtClean="0"/>
              <a:t> </a:t>
            </a:r>
            <a:r>
              <a:rPr lang="de-DE" sz="2400" dirty="0"/>
              <a:t>befindet.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7716162" y="1775552"/>
            <a:ext cx="3574240" cy="1806336"/>
            <a:chOff x="7214795" y="2074832"/>
            <a:chExt cx="3574240" cy="1806336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4795" y="2074832"/>
              <a:ext cx="3574240" cy="1806336"/>
            </a:xfrm>
            <a:prstGeom prst="rect">
              <a:avLst/>
            </a:prstGeom>
          </p:spPr>
        </p:pic>
        <p:sp>
          <p:nvSpPr>
            <p:cNvPr id="8" name="Ellipse 7"/>
            <p:cNvSpPr/>
            <p:nvPr/>
          </p:nvSpPr>
          <p:spPr>
            <a:xfrm>
              <a:off x="9230264" y="2354021"/>
              <a:ext cx="1429449" cy="855005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184" y="2909746"/>
            <a:ext cx="4289953" cy="4289953"/>
          </a:xfrm>
          <a:prstGeom prst="rect">
            <a:avLst/>
          </a:prstGeom>
        </p:spPr>
      </p:pic>
      <p:sp>
        <p:nvSpPr>
          <p:cNvPr id="11" name="Pfeil nach unten 10"/>
          <p:cNvSpPr/>
          <p:nvPr/>
        </p:nvSpPr>
        <p:spPr>
          <a:xfrm>
            <a:off x="6098741" y="3105509"/>
            <a:ext cx="534838" cy="646981"/>
          </a:xfrm>
          <a:prstGeom prst="down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„Kompass“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461" y="3013262"/>
            <a:ext cx="2629953" cy="2741602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2582174" y="133497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de-DE" sz="2800" dirty="0">
                <a:ea typeface="Calibri" panose="020F0502020204030204" pitchFamily="34" charset="0"/>
                <a:cs typeface="Calibri" panose="020F0502020204030204" pitchFamily="34" charset="0"/>
              </a:rPr>
              <a:t>Die Himmelsrichtung zeigt der </a:t>
            </a:r>
            <a:endParaRPr lang="de-DE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de-DE" sz="2800" dirty="0">
                <a:ea typeface="Calibri" panose="020F0502020204030204" pitchFamily="34" charset="0"/>
                <a:cs typeface="Calibri" panose="020F0502020204030204" pitchFamily="34" charset="0"/>
              </a:rPr>
              <a:t>Calliope mini in </a:t>
            </a:r>
            <a:r>
              <a:rPr lang="de-DE" sz="2800" b="1" dirty="0">
                <a:ea typeface="Calibri" panose="020F0502020204030204" pitchFamily="34" charset="0"/>
                <a:cs typeface="Calibri" panose="020F0502020204030204" pitchFamily="34" charset="0"/>
              </a:rPr>
              <a:t>Gradzahlen </a:t>
            </a:r>
            <a:endParaRPr lang="de-DE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de-DE" sz="2800" b="1" dirty="0">
                <a:ea typeface="Calibri" panose="020F0502020204030204" pitchFamily="34" charset="0"/>
                <a:cs typeface="Calibri" panose="020F0502020204030204" pitchFamily="34" charset="0"/>
              </a:rPr>
              <a:t>zwischen 0° und 360</a:t>
            </a:r>
            <a:r>
              <a:rPr lang="de-DE" sz="2800" dirty="0">
                <a:ea typeface="Calibri" panose="020F0502020204030204" pitchFamily="34" charset="0"/>
                <a:cs typeface="Calibri" panose="020F0502020204030204" pitchFamily="34" charset="0"/>
              </a:rPr>
              <a:t>° an. </a:t>
            </a:r>
            <a:endParaRPr lang="de-DE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86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Kompass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41917" y="1000605"/>
            <a:ext cx="10363826" cy="5788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Kompass </a:t>
            </a:r>
            <a:r>
              <a:rPr lang="de-DE" sz="2400" b="1" dirty="0" smtClean="0"/>
              <a:t>kalibrieren </a:t>
            </a:r>
            <a:r>
              <a:rPr lang="de-DE" sz="2400" dirty="0" smtClean="0"/>
              <a:t>(= „</a:t>
            </a:r>
            <a:r>
              <a:rPr lang="de-DE" sz="2400" b="1" dirty="0"/>
              <a:t>einstellen</a:t>
            </a:r>
            <a:r>
              <a:rPr lang="de-DE" sz="2400" dirty="0" smtClean="0"/>
              <a:t>“)</a:t>
            </a:r>
            <a:endParaRPr lang="de-DE" sz="2400" dirty="0"/>
          </a:p>
          <a:p>
            <a:r>
              <a:rPr lang="de-DE" sz="2400" dirty="0" smtClean="0"/>
              <a:t>Jedes </a:t>
            </a:r>
            <a:r>
              <a:rPr lang="de-DE" sz="2400" dirty="0"/>
              <a:t>Mal, wenn du den Kompass benutzen möchtest, muss sich der Calliope mini </a:t>
            </a:r>
            <a:r>
              <a:rPr lang="de-DE" sz="2400" b="1" dirty="0"/>
              <a:t>kalibrieren</a:t>
            </a:r>
            <a:r>
              <a:rPr lang="de-DE" sz="2400" dirty="0"/>
              <a:t>. </a:t>
            </a:r>
            <a:r>
              <a:rPr lang="de-DE" sz="2400" dirty="0" smtClean="0"/>
              <a:t>Du wirst dazu aufgefordert, dass du </a:t>
            </a:r>
            <a:r>
              <a:rPr lang="de-DE" sz="2400" b="1" dirty="0"/>
              <a:t>durch Kippen des Calliope </a:t>
            </a:r>
            <a:r>
              <a:rPr lang="de-DE" sz="2400" b="1" dirty="0" smtClean="0"/>
              <a:t>mini </a:t>
            </a:r>
            <a:r>
              <a:rPr lang="de-DE" sz="2400" b="1" dirty="0"/>
              <a:t>einen Kreis </a:t>
            </a:r>
            <a:r>
              <a:rPr lang="de-DE" sz="2400" b="1" dirty="0" smtClean="0"/>
              <a:t>auf dem Display erzeugst</a:t>
            </a:r>
            <a:r>
              <a:rPr lang="de-DE" sz="2400" dirty="0" smtClean="0"/>
              <a:t>. </a:t>
            </a:r>
            <a:br>
              <a:rPr lang="de-DE" sz="2400" dirty="0" smtClean="0"/>
            </a:br>
            <a:r>
              <a:rPr lang="de-DE" sz="2400" b="1" dirty="0" smtClean="0"/>
              <a:t>So </a:t>
            </a:r>
            <a:r>
              <a:rPr lang="de-DE" sz="2400" b="1" dirty="0"/>
              <a:t>geht’s:</a:t>
            </a:r>
            <a:endParaRPr lang="de-DE" sz="2400" dirty="0"/>
          </a:p>
          <a:p>
            <a:r>
              <a:rPr lang="de-DE" sz="2400" dirty="0"/>
              <a:t>Es erscheint zunächst der Text </a:t>
            </a:r>
            <a:r>
              <a:rPr lang="de-DE" sz="2400" b="1" dirty="0"/>
              <a:t>"Draw a </a:t>
            </a:r>
            <a:r>
              <a:rPr lang="de-DE" sz="2400" b="1" dirty="0" err="1"/>
              <a:t>circle</a:t>
            </a:r>
            <a:r>
              <a:rPr lang="de-DE" sz="2400" dirty="0"/>
              <a:t>" </a:t>
            </a:r>
            <a:br>
              <a:rPr lang="de-DE" sz="2400" dirty="0"/>
            </a:br>
            <a:r>
              <a:rPr lang="de-DE" sz="2400" dirty="0"/>
              <a:t>("Zeichne einen Kreis"). </a:t>
            </a:r>
          </a:p>
          <a:p>
            <a:r>
              <a:rPr lang="de-DE" sz="2400" dirty="0"/>
              <a:t>Nun musst du den Calliope </a:t>
            </a:r>
          </a:p>
          <a:p>
            <a:r>
              <a:rPr lang="de-DE" sz="2400" dirty="0"/>
              <a:t>so kippen und drehen bis </a:t>
            </a:r>
            <a:r>
              <a:rPr lang="de-DE" sz="2400" dirty="0" smtClean="0"/>
              <a:t>alle </a:t>
            </a:r>
            <a:r>
              <a:rPr lang="de-DE" sz="2400" dirty="0"/>
              <a:t>äußeren Punkte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(</a:t>
            </a:r>
            <a:r>
              <a:rPr lang="de-DE" sz="2400" dirty="0"/>
              <a:t>bis auf die Eckpunkte) </a:t>
            </a:r>
            <a:r>
              <a:rPr lang="de-DE" sz="2400" dirty="0" smtClean="0"/>
              <a:t>leuchten</a:t>
            </a:r>
          </a:p>
          <a:p>
            <a:r>
              <a:rPr lang="de-DE" sz="2400" dirty="0" smtClean="0"/>
              <a:t>Videoanleitung</a:t>
            </a:r>
            <a:r>
              <a:rPr lang="de-DE" sz="2400" dirty="0"/>
              <a:t>: </a:t>
            </a:r>
            <a:br>
              <a:rPr lang="de-DE" sz="2400" dirty="0"/>
            </a:br>
            <a:r>
              <a:rPr lang="de-DE" sz="2400" dirty="0">
                <a:hlinkClick r:id="rId2"/>
              </a:rPr>
              <a:t>https://</a:t>
            </a:r>
            <a:r>
              <a:rPr lang="de-DE" sz="2400" dirty="0" smtClean="0">
                <a:hlinkClick r:id="rId2"/>
              </a:rPr>
              <a:t>www.youtube.com/watch?v=PGKcV8NQuPY</a:t>
            </a:r>
            <a:endParaRPr lang="de-DE" sz="2400" dirty="0" smtClean="0"/>
          </a:p>
          <a:p>
            <a:endParaRPr lang="de-DE" sz="2400" dirty="0" smtClean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Grafik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692" y="5161346"/>
            <a:ext cx="953770" cy="90106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14" name="Pfeil nach unten 13"/>
          <p:cNvSpPr/>
          <p:nvPr/>
        </p:nvSpPr>
        <p:spPr>
          <a:xfrm rot="16200000">
            <a:off x="8367490" y="5288387"/>
            <a:ext cx="534838" cy="646981"/>
          </a:xfrm>
          <a:prstGeom prst="down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15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2a Kompass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lvl="0"/>
            <a:r>
              <a:rPr lang="de-DE" sz="2400" b="1" dirty="0"/>
              <a:t>Kalibriere zunächst den Calliope mini.</a:t>
            </a:r>
            <a:br>
              <a:rPr lang="de-DE" sz="2400" b="1" dirty="0"/>
            </a:br>
            <a:r>
              <a:rPr lang="de-DE" sz="2400" dirty="0"/>
              <a:t>Hierzu musst folgendes Programm auf den Calliope </a:t>
            </a:r>
            <a:r>
              <a:rPr lang="de-DE" sz="2400" b="1" dirty="0"/>
              <a:t>übertragen</a:t>
            </a:r>
            <a:r>
              <a:rPr lang="de-DE" sz="2400" dirty="0"/>
              <a:t>.</a:t>
            </a:r>
            <a:br>
              <a:rPr lang="de-DE" sz="2400" dirty="0"/>
            </a:br>
            <a:r>
              <a:rPr lang="de-DE" sz="2400" dirty="0"/>
              <a:t>Verwende am besten eine Zeichenfolge, damit du die Werte besser ablesen kannst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  <a:p>
            <a:pPr lvl="0"/>
            <a:r>
              <a:rPr lang="de-DE" sz="2400" dirty="0" smtClean="0"/>
              <a:t>Zeichne </a:t>
            </a:r>
            <a:r>
              <a:rPr lang="de-DE" sz="2400" dirty="0"/>
              <a:t>nun eine Windrose und </a:t>
            </a:r>
            <a:r>
              <a:rPr lang="de-DE" sz="2400" b="1" dirty="0"/>
              <a:t>richte</a:t>
            </a:r>
            <a:r>
              <a:rPr lang="de-DE" sz="2400" dirty="0"/>
              <a:t> diese mit Hilfe des Calliope mini nach </a:t>
            </a:r>
            <a:r>
              <a:rPr lang="de-DE" sz="2400" b="1" dirty="0"/>
              <a:t>Norden (0°)</a:t>
            </a:r>
            <a:r>
              <a:rPr lang="de-DE" sz="2400" dirty="0"/>
              <a:t> aus!</a:t>
            </a:r>
          </a:p>
          <a:p>
            <a:pPr lvl="0"/>
            <a:r>
              <a:rPr lang="de-DE" sz="2400" dirty="0" smtClean="0"/>
              <a:t>Nun </a:t>
            </a:r>
            <a:r>
              <a:rPr lang="de-DE" sz="2400" dirty="0"/>
              <a:t>den Calliope so auf der Windrose, dass du für jede Himmelsrichtung die passende </a:t>
            </a:r>
            <a:r>
              <a:rPr lang="de-DE" sz="2400" dirty="0" err="1"/>
              <a:t>Gradzahl</a:t>
            </a:r>
            <a:r>
              <a:rPr lang="de-DE" sz="2400" dirty="0"/>
              <a:t> ablesen </a:t>
            </a:r>
            <a:r>
              <a:rPr lang="de-DE" sz="2400" dirty="0" smtClean="0"/>
              <a:t>kannst-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825" y="3035874"/>
            <a:ext cx="4001058" cy="1200318"/>
          </a:xfrm>
          <a:prstGeom prst="rect">
            <a:avLst/>
          </a:prstGeom>
        </p:spPr>
      </p:pic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3039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2a Kompass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Windrose ausrichten</a:t>
            </a:r>
            <a:endParaRPr lang="de-DE" sz="2400" b="1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Rechteck 3"/>
          <p:cNvSpPr/>
          <p:nvPr/>
        </p:nvSpPr>
        <p:spPr>
          <a:xfrm>
            <a:off x="4726859" y="6085431"/>
            <a:ext cx="68292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https://de.wikipedia.org/wiki/Datei:Windrose_klein.svg</a:t>
            </a:r>
          </a:p>
        </p:txBody>
      </p:sp>
      <p:pic>
        <p:nvPicPr>
          <p:cNvPr id="10" name="Grafik 9" descr="https://upload.wikimedia.org/wikipedia/commons/thumb/9/94/Windrose_klein.svg/480px-Windrose_klein.sv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10866">
            <a:off x="4918179" y="1339570"/>
            <a:ext cx="4093845" cy="4093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22464">
            <a:off x="5451087" y="1769399"/>
            <a:ext cx="2877199" cy="2877199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6165130" y="2422689"/>
            <a:ext cx="537328" cy="424206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726654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108</Words>
  <Application>Microsoft Office PowerPoint</Application>
  <PresentationFormat>Breitbild</PresentationFormat>
  <Paragraphs>34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Kompass</vt:lpstr>
      <vt:lpstr>Überblick „Kompass“</vt:lpstr>
      <vt:lpstr>Überblick „Kompass“</vt:lpstr>
      <vt:lpstr>Kompass</vt:lpstr>
      <vt:lpstr>2a Kompass</vt:lpstr>
      <vt:lpstr>2a Kompass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74</cp:revision>
  <dcterms:created xsi:type="dcterms:W3CDTF">2018-08-30T13:11:55Z</dcterms:created>
  <dcterms:modified xsi:type="dcterms:W3CDTF">2019-03-04T17:43:32Z</dcterms:modified>
</cp:coreProperties>
</file>