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2" r:id="rId4"/>
    <p:sldId id="276" r:id="rId5"/>
    <p:sldId id="275" r:id="rId6"/>
    <p:sldId id="27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2311" y="665405"/>
            <a:ext cx="2886478" cy="257210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Regenwurm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sp>
        <p:nvSpPr>
          <p:cNvPr id="5" name="Abgerundetes Rechteck 4"/>
          <p:cNvSpPr/>
          <p:nvPr/>
        </p:nvSpPr>
        <p:spPr>
          <a:xfrm>
            <a:off x="8925462" y="1250139"/>
            <a:ext cx="862006" cy="786974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1905686" y="1317871"/>
            <a:ext cx="3998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LED-Display</a:t>
            </a:r>
            <a:endParaRPr lang="de-DE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7" name="Pfeil nach rechts 6"/>
          <p:cNvSpPr/>
          <p:nvPr/>
        </p:nvSpPr>
        <p:spPr>
          <a:xfrm>
            <a:off x="6550024" y="1454227"/>
            <a:ext cx="948906" cy="650618"/>
          </a:xfrm>
          <a:prstGeom prst="rightArrow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„Bilderwechsel“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48275" y="876367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b="1" dirty="0" smtClean="0"/>
              <a:t>Vergleiche mit dem Daumenkino</a:t>
            </a: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b="1" dirty="0" smtClean="0"/>
          </a:p>
          <a:p>
            <a:r>
              <a:rPr lang="de-DE" sz="2400" b="1" dirty="0"/>
              <a:t>Hinweis: 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Durch die Aneinanderreihung einzelner Bilder entsteht Bewegung!</a:t>
            </a:r>
            <a:endParaRPr lang="de-DE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de-DE" sz="2400" b="1" dirty="0" smtClean="0"/>
              <a:t>Anzeigedauer des Schriftzuges durch „Pause“</a:t>
            </a:r>
          </a:p>
          <a:p>
            <a:r>
              <a:rPr lang="de-DE" sz="2400" b="1" dirty="0" smtClean="0"/>
              <a:t>Wiederholung</a:t>
            </a:r>
            <a:r>
              <a:rPr lang="de-DE" sz="2400" dirty="0" smtClean="0"/>
              <a:t> (Schleife)</a:t>
            </a:r>
            <a:br>
              <a:rPr lang="de-DE" sz="2400" dirty="0" smtClean="0"/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Zählwiederholung</a:t>
            </a:r>
            <a:r>
              <a:rPr lang="de-DE" sz="2400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de-DE" sz="2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fortlaufende (dauerhafte) Wiederholung</a:t>
            </a:r>
            <a:b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DE" sz="2400" b="1" dirty="0" smtClean="0">
                <a:solidFill>
                  <a:schemeClr val="accent6">
                    <a:lumMod val="75000"/>
                  </a:schemeClr>
                </a:solidFill>
              </a:rPr>
              <a:t>bedingte Wiederholung </a:t>
            </a:r>
          </a:p>
          <a:p>
            <a:r>
              <a:rPr lang="de-DE" sz="2400" b="1" dirty="0" smtClean="0"/>
              <a:t>Starten</a:t>
            </a:r>
            <a:r>
              <a:rPr lang="de-DE" sz="2400" dirty="0" smtClean="0"/>
              <a:t> durch verschiedene Arten: </a:t>
            </a:r>
            <a:r>
              <a:rPr lang="de-DE" sz="2400" b="1" dirty="0" smtClean="0">
                <a:solidFill>
                  <a:srgbClr val="FF0000"/>
                </a:solidFill>
              </a:rPr>
              <a:t>Taste A, Taste B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und evtl. </a:t>
            </a:r>
            <a:r>
              <a:rPr lang="de-DE" sz="2400" b="1" dirty="0" smtClean="0">
                <a:solidFill>
                  <a:srgbClr val="FF0000"/>
                </a:solidFill>
              </a:rPr>
              <a:t>PIN 0, 1, 2, 3</a:t>
            </a:r>
            <a:r>
              <a:rPr lang="de-DE" sz="2400" b="1" dirty="0" smtClean="0"/>
              <a:t>.</a:t>
            </a:r>
            <a:endParaRPr lang="de-DE" sz="2400" b="1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971" y="2700156"/>
            <a:ext cx="2860924" cy="55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2f Regenwurm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88076765"/>
              </p:ext>
            </p:extLst>
          </p:nvPr>
        </p:nvGraphicFramePr>
        <p:xfrm>
          <a:off x="637771" y="955232"/>
          <a:ext cx="10467972" cy="1615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961437">
                  <a:extLst>
                    <a:ext uri="{9D8B030D-6E8A-4147-A177-3AD203B41FA5}">
                      <a16:colId xmlns:a16="http://schemas.microsoft.com/office/drawing/2014/main" val="3745587217"/>
                    </a:ext>
                  </a:extLst>
                </a:gridCol>
                <a:gridCol w="4506535">
                  <a:extLst>
                    <a:ext uri="{9D8B030D-6E8A-4147-A177-3AD203B41FA5}">
                      <a16:colId xmlns:a16="http://schemas.microsoft.com/office/drawing/2014/main" val="3238631870"/>
                    </a:ext>
                  </a:extLst>
                </a:gridCol>
              </a:tblGrid>
              <a:tr h="376589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Arbeitsmaterial</a:t>
                      </a:r>
                      <a:endParaRPr lang="de-DE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Beschreibung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281270"/>
                  </a:ext>
                </a:extLst>
              </a:tr>
              <a:tr h="376589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02f-Regenwurm.docx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Arbeitsblatt</a:t>
                      </a:r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419878"/>
                  </a:ext>
                </a:extLst>
              </a:tr>
              <a:tr h="672481">
                <a:tc>
                  <a:txBody>
                    <a:bodyPr/>
                    <a:lstStyle/>
                    <a:p>
                      <a:r>
                        <a:rPr lang="de-DE" sz="2200" dirty="0" smtClean="0"/>
                        <a:t>AB: </a:t>
                      </a:r>
                      <a:r>
                        <a:rPr lang="de-DE" sz="2200" b="1" dirty="0" smtClean="0"/>
                        <a:t>02e- Vorlag</a:t>
                      </a:r>
                      <a:r>
                        <a:rPr lang="de-DE" sz="2200" b="1" baseline="0" dirty="0" smtClean="0"/>
                        <a:t>e für eigene Bilder.docx</a:t>
                      </a:r>
                      <a:endParaRPr lang="de-DE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200" dirty="0" smtClean="0"/>
                        <a:t>LED-Display</a:t>
                      </a:r>
                      <a:r>
                        <a:rPr lang="de-DE" sz="2200" baseline="0" dirty="0" smtClean="0"/>
                        <a:t> Zeichenvorlage</a:t>
                      </a:r>
                      <a:endParaRPr lang="de-DE" sz="2200" dirty="0" smtClean="0"/>
                    </a:p>
                    <a:p>
                      <a:endParaRPr lang="de-DE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2761475"/>
                  </a:ext>
                </a:extLst>
              </a:tr>
            </a:tbl>
          </a:graphicData>
        </a:graphic>
      </p:graphicFrame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114" y="2937385"/>
            <a:ext cx="9546693" cy="186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2f Regenwurm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1017802" y="132170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Auf der Vorlage können </a:t>
            </a:r>
            <a:r>
              <a:rPr lang="de-DE" sz="2400" b="1" dirty="0" smtClean="0"/>
              <a:t>zunächst auf Papier </a:t>
            </a:r>
            <a:r>
              <a:rPr lang="de-DE" sz="2400" dirty="0" smtClean="0"/>
              <a:t>die einzelnen Symbole entworfen und dann später im Editor „nachgebaut“ werden.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866" y="2180735"/>
            <a:ext cx="5493225" cy="412213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2242468" y="3410803"/>
            <a:ext cx="5733132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chemeClr val="accent5">
                    <a:lumMod val="75000"/>
                  </a:schemeClr>
                </a:solidFill>
              </a:rPr>
              <a:t>Vorlage:</a:t>
            </a:r>
          </a:p>
          <a:p>
            <a:r>
              <a:rPr lang="de-DE" sz="2400" b="1" dirty="0">
                <a:solidFill>
                  <a:schemeClr val="accent5">
                    <a:lumMod val="75000"/>
                  </a:schemeClr>
                </a:solidFill>
              </a:rPr>
              <a:t>02e-Vorlage für eigene Bilder.docx</a:t>
            </a:r>
          </a:p>
        </p:txBody>
      </p:sp>
    </p:spTree>
    <p:extLst>
      <p:ext uri="{BB962C8B-B14F-4D97-AF65-F5344CB8AC3E}">
        <p14:creationId xmlns:p14="http://schemas.microsoft.com/office/powerpoint/2010/main" val="1180267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2f Regenwurm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3424107"/>
          </a:xfrm>
        </p:spPr>
        <p:txBody>
          <a:bodyPr>
            <a:normAutofit/>
          </a:bodyPr>
          <a:lstStyle/>
          <a:p>
            <a:r>
              <a:rPr lang="de-DE" sz="2400" dirty="0" smtClean="0"/>
              <a:t>Falls zu wenig Platz auf dem Bildschirm </a:t>
            </a:r>
            <a:br>
              <a:rPr lang="de-DE" sz="2400" dirty="0" smtClean="0"/>
            </a:br>
            <a:r>
              <a:rPr lang="de-DE" sz="2400" dirty="0" smtClean="0"/>
              <a:t>ist, dann kann die Seite nach unten</a:t>
            </a:r>
            <a:br>
              <a:rPr lang="de-DE" sz="2400" dirty="0" smtClean="0"/>
            </a:br>
            <a:r>
              <a:rPr lang="de-DE" sz="2400" dirty="0" smtClean="0"/>
              <a:t>gescrollt werden.</a:t>
            </a:r>
            <a:br>
              <a:rPr lang="de-DE" sz="2400" dirty="0" smtClean="0"/>
            </a:br>
            <a:endParaRPr lang="de-DE" sz="2400" dirty="0" smtClean="0"/>
          </a:p>
          <a:p>
            <a:r>
              <a:rPr lang="de-DE" sz="2400" dirty="0" smtClean="0"/>
              <a:t>Es kann auch die </a:t>
            </a:r>
            <a:r>
              <a:rPr lang="de-DE" sz="2400" b="1" dirty="0" smtClean="0"/>
              <a:t>Ansicht/Zoom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verkleinert werden.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3980" y="492981"/>
            <a:ext cx="1801269" cy="5602031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6743" y="492981"/>
            <a:ext cx="1724266" cy="618258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170" y="4089789"/>
            <a:ext cx="2159808" cy="114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319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2f Regenwurm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0050" y="1014343"/>
            <a:ext cx="11462819" cy="5420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i="1" dirty="0" smtClean="0"/>
              <a:t>Zusatz</a:t>
            </a:r>
          </a:p>
          <a:p>
            <a:r>
              <a:rPr lang="de-DE" sz="2400" dirty="0" smtClean="0"/>
              <a:t>Regenwurm kann länger werden</a:t>
            </a:r>
          </a:p>
          <a:p>
            <a:r>
              <a:rPr lang="de-DE" sz="2400" dirty="0" smtClean="0"/>
              <a:t>Regenwurm nimmt anderen Weg</a:t>
            </a:r>
          </a:p>
          <a:p>
            <a:r>
              <a:rPr lang="de-DE" sz="2400" dirty="0" smtClean="0"/>
              <a:t>Jeder Variation kann eine Taste/Pin zugeordnet werden.</a:t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r>
              <a:rPr lang="de-DE" sz="2400" b="1" dirty="0" smtClean="0"/>
              <a:t>zählbare Wiederholung/Zählwiederholung    </a:t>
            </a:r>
            <a:r>
              <a:rPr lang="de-DE" sz="2400" b="1" dirty="0" smtClean="0">
                <a:solidFill>
                  <a:srgbClr val="0070C0"/>
                </a:solidFill>
              </a:rPr>
              <a:t>Fortlaufende Wiederholung </a:t>
            </a:r>
            <a:r>
              <a:rPr lang="de-DE" sz="2400" b="1" dirty="0" smtClean="0">
                <a:solidFill>
                  <a:srgbClr val="0070C0"/>
                </a:solidFill>
              </a:rPr>
              <a:t/>
            </a:r>
            <a:br>
              <a:rPr lang="de-DE" sz="2400" b="1" dirty="0" smtClean="0">
                <a:solidFill>
                  <a:srgbClr val="0070C0"/>
                </a:solidFill>
              </a:rPr>
            </a:br>
            <a:r>
              <a:rPr lang="de-DE" sz="2400" b="1" dirty="0" smtClean="0">
                <a:solidFill>
                  <a:srgbClr val="0070C0"/>
                </a:solidFill>
              </a:rPr>
              <a:t/>
            </a:r>
            <a:br>
              <a:rPr lang="de-DE" sz="2400" b="1" dirty="0" smtClean="0">
                <a:solidFill>
                  <a:srgbClr val="0070C0"/>
                </a:solidFill>
              </a:rPr>
            </a:b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 smtClean="0"/>
          </a:p>
          <a:p>
            <a:pPr marL="0" indent="0">
              <a:buNone/>
            </a:pPr>
            <a:r>
              <a:rPr lang="de-DE" sz="2400" b="1" dirty="0" smtClean="0"/>
              <a:t>pausieren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dirty="0" smtClean="0"/>
              <a:t>Je größere Pausen, umso langsamer/schneller ist der Regenwurm?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838" y="3847373"/>
            <a:ext cx="2057687" cy="87642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3201" y="5335219"/>
            <a:ext cx="2181529" cy="552527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1966" y="3801275"/>
            <a:ext cx="2104651" cy="968618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7258639" y="3252247"/>
            <a:ext cx="4402318" cy="1687398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60050" y="3251041"/>
            <a:ext cx="6485468" cy="168739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0557354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88</Words>
  <Application>Microsoft Office PowerPoint</Application>
  <PresentationFormat>Breitbild</PresentationFormat>
  <Paragraphs>32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Century Gothic</vt:lpstr>
      <vt:lpstr>Segoe Print</vt:lpstr>
      <vt:lpstr>Times New Roman</vt:lpstr>
      <vt:lpstr>Wingdings 3</vt:lpstr>
      <vt:lpstr>Fetzen</vt:lpstr>
      <vt:lpstr>Regenwurm</vt:lpstr>
      <vt:lpstr>Überblick „Bilderwechsel“</vt:lpstr>
      <vt:lpstr>2f Regenwurm</vt:lpstr>
      <vt:lpstr>2f Regenwurm</vt:lpstr>
      <vt:lpstr>2f Regenwurm</vt:lpstr>
      <vt:lpstr>2f Regenwurm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60</cp:revision>
  <dcterms:created xsi:type="dcterms:W3CDTF">2018-08-30T13:11:55Z</dcterms:created>
  <dcterms:modified xsi:type="dcterms:W3CDTF">2019-05-06T05:41:52Z</dcterms:modified>
</cp:coreProperties>
</file>