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75" r:id="rId3"/>
    <p:sldId id="280" r:id="rId4"/>
    <p:sldId id="281" r:id="rId5"/>
    <p:sldId id="28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66FF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72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24693" y="921814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RGB - Feuerwehr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  <p:pic>
        <p:nvPicPr>
          <p:cNvPr id="13" name="Grafik 12"/>
          <p:cNvPicPr/>
          <p:nvPr/>
        </p:nvPicPr>
        <p:blipFill>
          <a:blip r:embed="rId3"/>
          <a:stretch>
            <a:fillRect/>
          </a:stretch>
        </p:blipFill>
        <p:spPr>
          <a:xfrm>
            <a:off x="6589305" y="785611"/>
            <a:ext cx="3816824" cy="202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RGB - Feuerwehr</a:t>
            </a:r>
            <a:endParaRPr lang="de-DE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Gefaltete Ecke 8"/>
          <p:cNvSpPr/>
          <p:nvPr/>
        </p:nvSpPr>
        <p:spPr>
          <a:xfrm>
            <a:off x="792404" y="1641050"/>
            <a:ext cx="9208394" cy="4360505"/>
          </a:xfrm>
          <a:prstGeom prst="foldedCorner">
            <a:avLst>
              <a:gd name="adj" fmla="val 7273"/>
            </a:avLst>
          </a:prstGeom>
          <a:solidFill>
            <a:schemeClr val="bg1">
              <a:lumMod val="95000"/>
            </a:schemeClr>
          </a:solidFill>
          <a:ln w="63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de-DE" sz="2400" dirty="0"/>
              <a:t>Kevin geht zur Schule. Plötzlich ertönt ein Feueralarm.</a:t>
            </a:r>
          </a:p>
          <a:p>
            <a:r>
              <a:rPr lang="de-DE" sz="2400" dirty="0"/>
              <a:t>Es ist zwar ein Fehlalarm, doch die Feuerwehr muss ausrücken.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Kevin hört </a:t>
            </a:r>
            <a:r>
              <a:rPr lang="de-DE" sz="2400" b="1" dirty="0"/>
              <a:t>zuerst nur</a:t>
            </a:r>
            <a:r>
              <a:rPr lang="de-DE" sz="2400" dirty="0"/>
              <a:t> die Sirene. </a:t>
            </a:r>
            <a:endParaRPr lang="de-D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Als </a:t>
            </a:r>
            <a:r>
              <a:rPr lang="de-DE" sz="2400" dirty="0"/>
              <a:t>das Feuerwehrauto um die Ecke biegt, </a:t>
            </a:r>
            <a:r>
              <a:rPr lang="de-DE" sz="2400" b="1" dirty="0"/>
              <a:t>sieht er auch das Blaulicht</a:t>
            </a:r>
            <a:r>
              <a:rPr lang="de-DE" sz="2400" dirty="0"/>
              <a:t>. </a:t>
            </a:r>
            <a:endParaRPr lang="de-D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Am </a:t>
            </a:r>
            <a:r>
              <a:rPr lang="de-DE" sz="2400" dirty="0"/>
              <a:t>Einsatzort angekommen ist, geht </a:t>
            </a:r>
            <a:r>
              <a:rPr lang="de-DE" sz="2400" b="1" dirty="0"/>
              <a:t>zuerst die Sirene aus</a:t>
            </a:r>
            <a:r>
              <a:rPr lang="de-DE" sz="24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Das </a:t>
            </a:r>
            <a:r>
              <a:rPr lang="de-DE" sz="2400" b="1" dirty="0"/>
              <a:t>Blaulicht blinkt weiter</a:t>
            </a:r>
            <a:r>
              <a:rPr lang="de-DE" sz="2400" dirty="0"/>
              <a:t>. </a:t>
            </a:r>
            <a:endParaRPr lang="de-DE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Erst </a:t>
            </a:r>
            <a:r>
              <a:rPr lang="de-DE" sz="2400" dirty="0"/>
              <a:t>als die Feuerwehrmänner erfahren, dass es nur ein Fehlalarm ist, </a:t>
            </a:r>
            <a:r>
              <a:rPr lang="de-DE" sz="2400" b="1" dirty="0"/>
              <a:t>erlischt auch das Blinklicht</a:t>
            </a:r>
            <a:r>
              <a:rPr lang="de-DE" sz="2400" b="1" dirty="0" smtClean="0"/>
              <a:t>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7115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RGB - Feuerwehr</a:t>
            </a:r>
            <a:endParaRPr lang="de-DE" dirty="0"/>
          </a:p>
        </p:txBody>
      </p:sp>
      <p:sp>
        <p:nvSpPr>
          <p:cNvPr id="9" name="Gefaltete Ecke 8"/>
          <p:cNvSpPr/>
          <p:nvPr/>
        </p:nvSpPr>
        <p:spPr>
          <a:xfrm>
            <a:off x="792404" y="1641050"/>
            <a:ext cx="9208394" cy="844573"/>
          </a:xfrm>
          <a:prstGeom prst="foldedCorner">
            <a:avLst>
              <a:gd name="adj" fmla="val 7273"/>
            </a:avLst>
          </a:prstGeom>
          <a:solidFill>
            <a:schemeClr val="bg1">
              <a:lumMod val="95000"/>
            </a:schemeClr>
          </a:solidFill>
          <a:ln w="63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Kevin </a:t>
            </a:r>
            <a:r>
              <a:rPr lang="de-DE" sz="2400" dirty="0"/>
              <a:t>hört </a:t>
            </a:r>
            <a:r>
              <a:rPr lang="de-DE" sz="2400" b="1" dirty="0"/>
              <a:t>zuerst nur</a:t>
            </a:r>
            <a:r>
              <a:rPr lang="de-DE" sz="2400" dirty="0"/>
              <a:t> die Sirene. </a:t>
            </a:r>
            <a:endParaRPr lang="de-DE" sz="2400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009" y="2921940"/>
            <a:ext cx="6853111" cy="2113699"/>
          </a:xfrm>
          <a:prstGeom prst="rect">
            <a:avLst/>
          </a:prstGeom>
        </p:spPr>
      </p:pic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3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135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RGB - Feuerwehr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590381"/>
              </p:ext>
            </p:extLst>
          </p:nvPr>
        </p:nvGraphicFramePr>
        <p:xfrm>
          <a:off x="1060317" y="1531022"/>
          <a:ext cx="10401880" cy="1463040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1040188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Als das Feuerwehrauto um die Ecke biegt, sieht er auch das Blaulicht. 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Wingdings 3" panose="05040102010807070707" pitchFamily="18" charset="2"/>
                        <a:buChar char=""/>
                        <a:tabLst>
                          <a:tab pos="228600" algn="l"/>
                        </a:tabLst>
                      </a:pPr>
                      <a:r>
                        <a:rPr lang="de-DE" sz="2400" dirty="0" smtClean="0">
                          <a:effectLst/>
                        </a:rPr>
                        <a:t>RGB-LED </a:t>
                      </a:r>
                      <a:r>
                        <a:rPr lang="de-DE" sz="2400" dirty="0">
                          <a:effectLst/>
                        </a:rPr>
                        <a:t>leuchtet in der Farbe </a:t>
                      </a:r>
                      <a:r>
                        <a:rPr lang="de-DE" sz="2400" dirty="0">
                          <a:solidFill>
                            <a:srgbClr val="0000FF"/>
                          </a:solidFill>
                          <a:effectLst/>
                        </a:rPr>
                        <a:t>BLAU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Wingdings 3" panose="05040102010807070707" pitchFamily="18" charset="2"/>
                        <a:buChar char=""/>
                        <a:tabLst>
                          <a:tab pos="228600" algn="l"/>
                        </a:tabLst>
                      </a:pPr>
                      <a:r>
                        <a:rPr lang="de-DE" sz="2400" dirty="0">
                          <a:effectLst/>
                        </a:rPr>
                        <a:t>Nun soll zum gleichzeitig Sirenenton die RGB-LED für 0,5 Sekunden in Blau blinken. (4 mal)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401909" y="3642657"/>
            <a:ext cx="5077534" cy="1552792"/>
            <a:chOff x="401909" y="3642657"/>
            <a:chExt cx="5077534" cy="1552792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1909" y="3642657"/>
              <a:ext cx="5077534" cy="1552792"/>
            </a:xfrm>
            <a:prstGeom prst="rect">
              <a:avLst/>
            </a:prstGeom>
          </p:spPr>
        </p:pic>
        <p:sp>
          <p:nvSpPr>
            <p:cNvPr id="6" name="Rechteck 5"/>
            <p:cNvSpPr/>
            <p:nvPr/>
          </p:nvSpPr>
          <p:spPr>
            <a:xfrm>
              <a:off x="1249250" y="4023256"/>
              <a:ext cx="2421229" cy="283335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397" y="3195128"/>
            <a:ext cx="5764695" cy="297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06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RGB - Feuerwehr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393159" y="3222231"/>
            <a:ext cx="4744112" cy="2457793"/>
            <a:chOff x="792404" y="3222231"/>
            <a:chExt cx="4744112" cy="2457793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2404" y="3222231"/>
              <a:ext cx="4744112" cy="2457793"/>
            </a:xfrm>
            <a:prstGeom prst="rect">
              <a:avLst/>
            </a:prstGeom>
          </p:spPr>
        </p:pic>
        <p:sp>
          <p:nvSpPr>
            <p:cNvPr id="6" name="Rechteck 5"/>
            <p:cNvSpPr/>
            <p:nvPr/>
          </p:nvSpPr>
          <p:spPr>
            <a:xfrm>
              <a:off x="2073498" y="3435405"/>
              <a:ext cx="2421229" cy="389620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207390"/>
              </p:ext>
            </p:extLst>
          </p:nvPr>
        </p:nvGraphicFramePr>
        <p:xfrm>
          <a:off x="1249250" y="1320809"/>
          <a:ext cx="9813702" cy="1463040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9813702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Am Einsatzort angekommen ist, geht zuerst die Sirene aus. Das Blaulicht blinkt weiter. 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SzPts val="1200"/>
                        <a:buFont typeface="Wingdings 3" panose="05040102010807070707" pitchFamily="18" charset="2"/>
                        <a:buChar char=""/>
                      </a:pPr>
                      <a:r>
                        <a:rPr lang="de-DE" sz="2400" dirty="0">
                          <a:effectLst/>
                        </a:rPr>
                        <a:t>Im letzten Block soll nur noch das „Blaulicht“ </a:t>
                      </a:r>
                      <a:br>
                        <a:rPr lang="de-DE" sz="2400" dirty="0">
                          <a:effectLst/>
                        </a:rPr>
                      </a:br>
                      <a:r>
                        <a:rPr lang="de-DE" sz="2400" dirty="0">
                          <a:effectLst/>
                        </a:rPr>
                        <a:t>4 mal blinken.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" name="Grafik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361" y="2925517"/>
            <a:ext cx="4957715" cy="337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75687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173</Words>
  <Application>Microsoft Office PowerPoint</Application>
  <PresentationFormat>Breitbild</PresentationFormat>
  <Paragraphs>27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2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RGB - Feuerwehr</vt:lpstr>
      <vt:lpstr>RGB - Feuerwehr</vt:lpstr>
      <vt:lpstr>RGB - Feuerwehr</vt:lpstr>
      <vt:lpstr>RGB - Feuerwehr</vt:lpstr>
      <vt:lpstr>RGB - Feuerwehr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Hesslinger</cp:lastModifiedBy>
  <cp:revision>78</cp:revision>
  <dcterms:created xsi:type="dcterms:W3CDTF">2018-08-30T13:11:55Z</dcterms:created>
  <dcterms:modified xsi:type="dcterms:W3CDTF">2019-03-14T10:15:45Z</dcterms:modified>
</cp:coreProperties>
</file>